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33" r:id="rId3"/>
    <p:sldId id="323" r:id="rId4"/>
    <p:sldId id="317" r:id="rId5"/>
    <p:sldId id="334" r:id="rId6"/>
    <p:sldId id="335" r:id="rId7"/>
    <p:sldId id="336" r:id="rId8"/>
    <p:sldId id="337" r:id="rId9"/>
    <p:sldId id="338" r:id="rId10"/>
    <p:sldId id="339" r:id="rId11"/>
    <p:sldId id="422" r:id="rId12"/>
    <p:sldId id="340" r:id="rId13"/>
    <p:sldId id="402" r:id="rId14"/>
    <p:sldId id="403" r:id="rId15"/>
    <p:sldId id="414" r:id="rId16"/>
    <p:sldId id="404" r:id="rId17"/>
    <p:sldId id="410" r:id="rId18"/>
    <p:sldId id="411" r:id="rId19"/>
    <p:sldId id="412" r:id="rId20"/>
    <p:sldId id="405" r:id="rId21"/>
    <p:sldId id="376" r:id="rId22"/>
    <p:sldId id="413" r:id="rId23"/>
    <p:sldId id="406" r:id="rId24"/>
    <p:sldId id="407" r:id="rId25"/>
    <p:sldId id="415" r:id="rId26"/>
    <p:sldId id="416" r:id="rId27"/>
    <p:sldId id="417" r:id="rId28"/>
    <p:sldId id="418" r:id="rId29"/>
    <p:sldId id="420" r:id="rId30"/>
    <p:sldId id="419" r:id="rId31"/>
    <p:sldId id="408" r:id="rId32"/>
    <p:sldId id="409" r:id="rId33"/>
    <p:sldId id="421" r:id="rId34"/>
    <p:sldId id="37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TON, Elisabeth (NHS HUMBER AND NORTH YORKSHIRE ICB - 02Y)" userId="4213ce96-826f-406a-8a0a-84bc1a56a282" providerId="ADAL" clId="{D60E30BA-4BCD-461D-9C91-6A123CE8AAEB}"/>
    <pc:docChg chg="mod">
      <pc:chgData name="ALTON, Elisabeth (NHS HUMBER AND NORTH YORKSHIRE ICB - 02Y)" userId="4213ce96-826f-406a-8a0a-84bc1a56a282" providerId="ADAL" clId="{D60E30BA-4BCD-461D-9C91-6A123CE8AAEB}" dt="2026-03-24T12:16:59.041" v="0"/>
      <pc:docMkLst>
        <pc:docMk/>
      </pc:docMkLst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northlincssab.co.uk/wp-content/uploads/2020/06/NLSAB-Adult-A-SAR-report.pdf" TargetMode="Externa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northlincssab.co.uk/wp-content/uploads/2020/06/NLSAB-Adult-A-SAR-report.pdf" TargetMode="External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E8FDFD-BA0F-450C-97B6-7726C6485FB4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858FD10-1CA7-4805-937F-FAFD4A5333B5}">
      <dgm:prSet/>
      <dgm:spPr/>
      <dgm:t>
        <a:bodyPr/>
        <a:lstStyle/>
        <a:p>
          <a:r>
            <a:rPr lang="en-GB" dirty="0"/>
            <a:t>Developed from a SAR-</a:t>
          </a:r>
        </a:p>
        <a:p>
          <a:r>
            <a:rPr lang="en-GB" dirty="0"/>
            <a:t> </a:t>
          </a:r>
          <a:r>
            <a:rPr lang="en-GB" dirty="0">
              <a:hlinkClick xmlns:r="http://schemas.openxmlformats.org/officeDocument/2006/relationships" r:id="rId1"/>
            </a:rPr>
            <a:t>Adult A</a:t>
          </a:r>
          <a:endParaRPr lang="en-US" dirty="0"/>
        </a:p>
      </dgm:t>
    </dgm:pt>
    <dgm:pt modelId="{02318E54-6823-4994-A487-D35793DE8E67}" type="parTrans" cxnId="{984BE408-0DB6-45A1-AB19-7F847C854701}">
      <dgm:prSet/>
      <dgm:spPr/>
      <dgm:t>
        <a:bodyPr/>
        <a:lstStyle/>
        <a:p>
          <a:endParaRPr lang="en-US"/>
        </a:p>
      </dgm:t>
    </dgm:pt>
    <dgm:pt modelId="{7827805E-0F1D-4A55-939D-97DB72D3C3BF}" type="sibTrans" cxnId="{984BE408-0DB6-45A1-AB19-7F847C854701}">
      <dgm:prSet/>
      <dgm:spPr/>
      <dgm:t>
        <a:bodyPr/>
        <a:lstStyle/>
        <a:p>
          <a:endParaRPr lang="en-US"/>
        </a:p>
      </dgm:t>
    </dgm:pt>
    <dgm:pt modelId="{6620563F-4D7C-4CA5-AACA-B58BF94D753B}">
      <dgm:prSet/>
      <dgm:spPr/>
      <dgm:t>
        <a:bodyPr/>
        <a:lstStyle/>
        <a:p>
          <a:r>
            <a:rPr lang="en-GB" dirty="0"/>
            <a:t>Aimed to end the inequality between children’s and adult’s safeguarding</a:t>
          </a:r>
          <a:endParaRPr lang="en-US" dirty="0"/>
        </a:p>
      </dgm:t>
    </dgm:pt>
    <dgm:pt modelId="{0C62E447-BFC4-462F-A5A6-2B990494435A}" type="parTrans" cxnId="{BA8C56F2-35C3-44F5-93A4-A0E2BD3A3ED0}">
      <dgm:prSet/>
      <dgm:spPr/>
      <dgm:t>
        <a:bodyPr/>
        <a:lstStyle/>
        <a:p>
          <a:endParaRPr lang="en-US"/>
        </a:p>
      </dgm:t>
    </dgm:pt>
    <dgm:pt modelId="{65C79804-3803-4604-84BA-84DA942F9337}" type="sibTrans" cxnId="{BA8C56F2-35C3-44F5-93A4-A0E2BD3A3ED0}">
      <dgm:prSet/>
      <dgm:spPr/>
      <dgm:t>
        <a:bodyPr/>
        <a:lstStyle/>
        <a:p>
          <a:endParaRPr lang="en-US"/>
        </a:p>
      </dgm:t>
    </dgm:pt>
    <dgm:pt modelId="{FB48AFB5-C4BC-4A3E-A241-094871CE6D5B}">
      <dgm:prSet/>
      <dgm:spPr/>
      <dgm:t>
        <a:bodyPr/>
        <a:lstStyle/>
        <a:p>
          <a:r>
            <a:rPr lang="en-GB" dirty="0"/>
            <a:t>Aims to provide a documentation and interpretation service for adults at risk of harm who may have suffered a potential non-accidental injury as a result of physical abuse or neglect</a:t>
          </a:r>
          <a:endParaRPr lang="en-US" dirty="0"/>
        </a:p>
      </dgm:t>
    </dgm:pt>
    <dgm:pt modelId="{54DF3221-A743-4CE6-8C55-76DDDE441A1C}" type="parTrans" cxnId="{468A97FD-B00B-4698-BFEB-7C5AD9AEE4DC}">
      <dgm:prSet/>
      <dgm:spPr/>
      <dgm:t>
        <a:bodyPr/>
        <a:lstStyle/>
        <a:p>
          <a:endParaRPr lang="en-US"/>
        </a:p>
      </dgm:t>
    </dgm:pt>
    <dgm:pt modelId="{95D4E5C3-1A5E-409E-A623-010A75935F55}" type="sibTrans" cxnId="{468A97FD-B00B-4698-BFEB-7C5AD9AEE4DC}">
      <dgm:prSet/>
      <dgm:spPr/>
      <dgm:t>
        <a:bodyPr/>
        <a:lstStyle/>
        <a:p>
          <a:endParaRPr lang="en-US"/>
        </a:p>
      </dgm:t>
    </dgm:pt>
    <dgm:pt modelId="{9BE5442B-8CE5-4C47-B07F-8C1F365877CD}">
      <dgm:prSet/>
      <dgm:spPr/>
      <dgm:t>
        <a:bodyPr/>
        <a:lstStyle/>
        <a:p>
          <a:r>
            <a:rPr lang="en-GB" dirty="0"/>
            <a:t>Need to establish ‘proof of concept</a:t>
          </a:r>
          <a:endParaRPr lang="en-US" dirty="0"/>
        </a:p>
      </dgm:t>
    </dgm:pt>
    <dgm:pt modelId="{63080AE4-9A0C-4490-BCC1-CC5CAC30C477}" type="parTrans" cxnId="{F305B5E6-422A-4611-8D3A-782C993FC37F}">
      <dgm:prSet/>
      <dgm:spPr/>
      <dgm:t>
        <a:bodyPr/>
        <a:lstStyle/>
        <a:p>
          <a:endParaRPr lang="en-US"/>
        </a:p>
      </dgm:t>
    </dgm:pt>
    <dgm:pt modelId="{EBF67B7A-6883-4F25-863A-0E2E431E4685}" type="sibTrans" cxnId="{F305B5E6-422A-4611-8D3A-782C993FC37F}">
      <dgm:prSet/>
      <dgm:spPr/>
      <dgm:t>
        <a:bodyPr/>
        <a:lstStyle/>
        <a:p>
          <a:endParaRPr lang="en-US"/>
        </a:p>
      </dgm:t>
    </dgm:pt>
    <dgm:pt modelId="{4515E0B1-55F8-42A1-82E0-C1A352D47A0D}" type="pres">
      <dgm:prSet presAssocID="{99E8FDFD-BA0F-450C-97B6-7726C6485FB4}" presName="diagram" presStyleCnt="0">
        <dgm:presLayoutVars>
          <dgm:dir/>
          <dgm:resizeHandles val="exact"/>
        </dgm:presLayoutVars>
      </dgm:prSet>
      <dgm:spPr/>
    </dgm:pt>
    <dgm:pt modelId="{43012322-B1D2-4E5A-A27D-1FC253FC14F9}" type="pres">
      <dgm:prSet presAssocID="{D858FD10-1CA7-4805-937F-FAFD4A5333B5}" presName="node" presStyleLbl="node1" presStyleIdx="0" presStyleCnt="4" custScaleX="43469" custScaleY="44277" custLinFactNeighborX="15983" custLinFactNeighborY="-22443">
        <dgm:presLayoutVars>
          <dgm:bulletEnabled val="1"/>
        </dgm:presLayoutVars>
      </dgm:prSet>
      <dgm:spPr/>
    </dgm:pt>
    <dgm:pt modelId="{B629743B-D614-4FB4-8E0D-A8148F454AA2}" type="pres">
      <dgm:prSet presAssocID="{7827805E-0F1D-4A55-939D-97DB72D3C3BF}" presName="sibTrans" presStyleCnt="0"/>
      <dgm:spPr/>
    </dgm:pt>
    <dgm:pt modelId="{C187C43E-8B49-4091-BC20-45708E886F51}" type="pres">
      <dgm:prSet presAssocID="{6620563F-4D7C-4CA5-AACA-B58BF94D753B}" presName="node" presStyleLbl="node1" presStyleIdx="1" presStyleCnt="4" custScaleX="45771" custScaleY="48804" custLinFactNeighborX="379" custLinFactNeighborY="-1724">
        <dgm:presLayoutVars>
          <dgm:bulletEnabled val="1"/>
        </dgm:presLayoutVars>
      </dgm:prSet>
      <dgm:spPr/>
    </dgm:pt>
    <dgm:pt modelId="{A4321C7B-64FA-4567-86E2-4F11A8C30622}" type="pres">
      <dgm:prSet presAssocID="{65C79804-3803-4604-84BA-84DA942F9337}" presName="sibTrans" presStyleCnt="0"/>
      <dgm:spPr/>
    </dgm:pt>
    <dgm:pt modelId="{9E79C2CB-70F8-449F-93CB-6E8FB75093BB}" type="pres">
      <dgm:prSet presAssocID="{FB48AFB5-C4BC-4A3E-A241-094871CE6D5B}" presName="node" presStyleLbl="node1" presStyleIdx="2" presStyleCnt="4" custScaleX="37752" custScaleY="42316" custLinFactNeighborX="13614" custLinFactNeighborY="-24376">
        <dgm:presLayoutVars>
          <dgm:bulletEnabled val="1"/>
        </dgm:presLayoutVars>
      </dgm:prSet>
      <dgm:spPr/>
    </dgm:pt>
    <dgm:pt modelId="{F50AA145-FB95-492F-9306-C955AA6FF99A}" type="pres">
      <dgm:prSet presAssocID="{95D4E5C3-1A5E-409E-A623-010A75935F55}" presName="sibTrans" presStyleCnt="0"/>
      <dgm:spPr/>
    </dgm:pt>
    <dgm:pt modelId="{4A4CD82E-9655-4474-89A5-0DB5F0C209DC}" type="pres">
      <dgm:prSet presAssocID="{9BE5442B-8CE5-4C47-B07F-8C1F365877CD}" presName="node" presStyleLbl="node1" presStyleIdx="3" presStyleCnt="4" custScaleX="46080" custScaleY="35431" custLinFactNeighborX="4206" custLinFactNeighborY="-22791">
        <dgm:presLayoutVars>
          <dgm:bulletEnabled val="1"/>
        </dgm:presLayoutVars>
      </dgm:prSet>
      <dgm:spPr/>
    </dgm:pt>
  </dgm:ptLst>
  <dgm:cxnLst>
    <dgm:cxn modelId="{984BE408-0DB6-45A1-AB19-7F847C854701}" srcId="{99E8FDFD-BA0F-450C-97B6-7726C6485FB4}" destId="{D858FD10-1CA7-4805-937F-FAFD4A5333B5}" srcOrd="0" destOrd="0" parTransId="{02318E54-6823-4994-A487-D35793DE8E67}" sibTransId="{7827805E-0F1D-4A55-939D-97DB72D3C3BF}"/>
    <dgm:cxn modelId="{80FC121D-88D6-4B7D-8D6F-3056099E6582}" type="presOf" srcId="{9BE5442B-8CE5-4C47-B07F-8C1F365877CD}" destId="{4A4CD82E-9655-4474-89A5-0DB5F0C209DC}" srcOrd="0" destOrd="0" presId="urn:microsoft.com/office/officeart/2005/8/layout/default"/>
    <dgm:cxn modelId="{42C2B444-919B-4137-9565-F0B4DD76A04E}" type="presOf" srcId="{FB48AFB5-C4BC-4A3E-A241-094871CE6D5B}" destId="{9E79C2CB-70F8-449F-93CB-6E8FB75093BB}" srcOrd="0" destOrd="0" presId="urn:microsoft.com/office/officeart/2005/8/layout/default"/>
    <dgm:cxn modelId="{F992B56A-BC02-4128-B167-BE7EE4DE70DA}" type="presOf" srcId="{D858FD10-1CA7-4805-937F-FAFD4A5333B5}" destId="{43012322-B1D2-4E5A-A27D-1FC253FC14F9}" srcOrd="0" destOrd="0" presId="urn:microsoft.com/office/officeart/2005/8/layout/default"/>
    <dgm:cxn modelId="{932D739E-8FAD-4239-99A7-381AF3F1816D}" type="presOf" srcId="{6620563F-4D7C-4CA5-AACA-B58BF94D753B}" destId="{C187C43E-8B49-4091-BC20-45708E886F51}" srcOrd="0" destOrd="0" presId="urn:microsoft.com/office/officeart/2005/8/layout/default"/>
    <dgm:cxn modelId="{976C94A3-2291-4349-9F84-AE9D48D467B2}" type="presOf" srcId="{99E8FDFD-BA0F-450C-97B6-7726C6485FB4}" destId="{4515E0B1-55F8-42A1-82E0-C1A352D47A0D}" srcOrd="0" destOrd="0" presId="urn:microsoft.com/office/officeart/2005/8/layout/default"/>
    <dgm:cxn modelId="{F305B5E6-422A-4611-8D3A-782C993FC37F}" srcId="{99E8FDFD-BA0F-450C-97B6-7726C6485FB4}" destId="{9BE5442B-8CE5-4C47-B07F-8C1F365877CD}" srcOrd="3" destOrd="0" parTransId="{63080AE4-9A0C-4490-BCC1-CC5CAC30C477}" sibTransId="{EBF67B7A-6883-4F25-863A-0E2E431E4685}"/>
    <dgm:cxn modelId="{BA8C56F2-35C3-44F5-93A4-A0E2BD3A3ED0}" srcId="{99E8FDFD-BA0F-450C-97B6-7726C6485FB4}" destId="{6620563F-4D7C-4CA5-AACA-B58BF94D753B}" srcOrd="1" destOrd="0" parTransId="{0C62E447-BFC4-462F-A5A6-2B990494435A}" sibTransId="{65C79804-3803-4604-84BA-84DA942F9337}"/>
    <dgm:cxn modelId="{468A97FD-B00B-4698-BFEB-7C5AD9AEE4DC}" srcId="{99E8FDFD-BA0F-450C-97B6-7726C6485FB4}" destId="{FB48AFB5-C4BC-4A3E-A241-094871CE6D5B}" srcOrd="2" destOrd="0" parTransId="{54DF3221-A743-4CE6-8C55-76DDDE441A1C}" sibTransId="{95D4E5C3-1A5E-409E-A623-010A75935F55}"/>
    <dgm:cxn modelId="{65BF5E74-AF81-456B-AE94-15C203E663FD}" type="presParOf" srcId="{4515E0B1-55F8-42A1-82E0-C1A352D47A0D}" destId="{43012322-B1D2-4E5A-A27D-1FC253FC14F9}" srcOrd="0" destOrd="0" presId="urn:microsoft.com/office/officeart/2005/8/layout/default"/>
    <dgm:cxn modelId="{0E87FF5E-BDB6-47A8-946D-1690F1609D3F}" type="presParOf" srcId="{4515E0B1-55F8-42A1-82E0-C1A352D47A0D}" destId="{B629743B-D614-4FB4-8E0D-A8148F454AA2}" srcOrd="1" destOrd="0" presId="urn:microsoft.com/office/officeart/2005/8/layout/default"/>
    <dgm:cxn modelId="{1487B4C4-B38C-4AEF-87C1-442EAF5C11E0}" type="presParOf" srcId="{4515E0B1-55F8-42A1-82E0-C1A352D47A0D}" destId="{C187C43E-8B49-4091-BC20-45708E886F51}" srcOrd="2" destOrd="0" presId="urn:microsoft.com/office/officeart/2005/8/layout/default"/>
    <dgm:cxn modelId="{1976C945-6A81-4ACF-8D1D-8317D202C353}" type="presParOf" srcId="{4515E0B1-55F8-42A1-82E0-C1A352D47A0D}" destId="{A4321C7B-64FA-4567-86E2-4F11A8C30622}" srcOrd="3" destOrd="0" presId="urn:microsoft.com/office/officeart/2005/8/layout/default"/>
    <dgm:cxn modelId="{36E669BC-0DE0-4C10-9B7F-548E1615FDEF}" type="presParOf" srcId="{4515E0B1-55F8-42A1-82E0-C1A352D47A0D}" destId="{9E79C2CB-70F8-449F-93CB-6E8FB75093BB}" srcOrd="4" destOrd="0" presId="urn:microsoft.com/office/officeart/2005/8/layout/default"/>
    <dgm:cxn modelId="{EA9B4425-DC15-4D86-AA85-DFA51D653246}" type="presParOf" srcId="{4515E0B1-55F8-42A1-82E0-C1A352D47A0D}" destId="{F50AA145-FB95-492F-9306-C955AA6FF99A}" srcOrd="5" destOrd="0" presId="urn:microsoft.com/office/officeart/2005/8/layout/default"/>
    <dgm:cxn modelId="{B9BEC070-69EB-4F0C-9069-1E2FEEB636F0}" type="presParOf" srcId="{4515E0B1-55F8-42A1-82E0-C1A352D47A0D}" destId="{4A4CD82E-9655-4474-89A5-0DB5F0C209D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FE23CF1-DA61-4882-987B-9499A8FA1A6F}" type="doc">
      <dgm:prSet loTypeId="urn:microsoft.com/office/officeart/2005/8/layout/vList5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B06D6FF-9BBA-4AE9-9070-82097401552B}">
      <dgm:prSet/>
      <dgm:spPr/>
      <dgm:t>
        <a:bodyPr/>
        <a:lstStyle/>
        <a:p>
          <a:r>
            <a:rPr lang="en-GB" dirty="0"/>
            <a:t>Problematic in all cases</a:t>
          </a:r>
          <a:endParaRPr lang="en-US" dirty="0"/>
        </a:p>
      </dgm:t>
    </dgm:pt>
    <dgm:pt modelId="{D7AC8802-8170-4997-9208-76F8A71783D3}" type="parTrans" cxnId="{DC11102D-D0C2-4E3D-BDE3-E757CF357CE3}">
      <dgm:prSet/>
      <dgm:spPr/>
      <dgm:t>
        <a:bodyPr/>
        <a:lstStyle/>
        <a:p>
          <a:endParaRPr lang="en-US"/>
        </a:p>
      </dgm:t>
    </dgm:pt>
    <dgm:pt modelId="{477ED6A6-B49E-4488-98A8-6DFAAB94BE7E}" type="sibTrans" cxnId="{DC11102D-D0C2-4E3D-BDE3-E757CF357CE3}">
      <dgm:prSet/>
      <dgm:spPr/>
      <dgm:t>
        <a:bodyPr/>
        <a:lstStyle/>
        <a:p>
          <a:endParaRPr lang="en-US"/>
        </a:p>
      </dgm:t>
    </dgm:pt>
    <dgm:pt modelId="{F51C2F75-1C74-4019-97A0-7D1A20257EAE}">
      <dgm:prSet/>
      <dgm:spPr/>
      <dgm:t>
        <a:bodyPr/>
        <a:lstStyle/>
        <a:p>
          <a:r>
            <a:rPr lang="en-GB"/>
            <a:t>Unable to give an account for themselves</a:t>
          </a:r>
          <a:endParaRPr lang="en-US"/>
        </a:p>
      </dgm:t>
    </dgm:pt>
    <dgm:pt modelId="{BE2F2E66-BE90-478E-8169-9B260BD3F392}" type="parTrans" cxnId="{131E1897-E68C-4187-B49E-889BFAD1849A}">
      <dgm:prSet/>
      <dgm:spPr/>
      <dgm:t>
        <a:bodyPr/>
        <a:lstStyle/>
        <a:p>
          <a:endParaRPr lang="en-US"/>
        </a:p>
      </dgm:t>
    </dgm:pt>
    <dgm:pt modelId="{25F01D0F-44BF-4372-B565-722FB4FF0F7C}" type="sibTrans" cxnId="{131E1897-E68C-4187-B49E-889BFAD1849A}">
      <dgm:prSet/>
      <dgm:spPr/>
      <dgm:t>
        <a:bodyPr/>
        <a:lstStyle/>
        <a:p>
          <a:endParaRPr lang="en-US"/>
        </a:p>
      </dgm:t>
    </dgm:pt>
    <dgm:pt modelId="{D80C5544-BBFD-4844-879C-FBC9AC2C734D}">
      <dgm:prSet/>
      <dgm:spPr/>
      <dgm:t>
        <a:bodyPr/>
        <a:lstStyle/>
        <a:p>
          <a:r>
            <a:rPr lang="en-GB"/>
            <a:t>Cognitively impaired</a:t>
          </a:r>
          <a:endParaRPr lang="en-US"/>
        </a:p>
      </dgm:t>
    </dgm:pt>
    <dgm:pt modelId="{D2930A15-8B81-42C3-BDE2-CE700F8B54A3}" type="parTrans" cxnId="{55DE07FB-8362-4CE8-88D8-E6B2BC5B0A01}">
      <dgm:prSet/>
      <dgm:spPr/>
      <dgm:t>
        <a:bodyPr/>
        <a:lstStyle/>
        <a:p>
          <a:endParaRPr lang="en-US"/>
        </a:p>
      </dgm:t>
    </dgm:pt>
    <dgm:pt modelId="{3A92CB82-5B6B-4932-AF6C-6EC40BCD3141}" type="sibTrans" cxnId="{55DE07FB-8362-4CE8-88D8-E6B2BC5B0A01}">
      <dgm:prSet/>
      <dgm:spPr/>
      <dgm:t>
        <a:bodyPr/>
        <a:lstStyle/>
        <a:p>
          <a:endParaRPr lang="en-US"/>
        </a:p>
      </dgm:t>
    </dgm:pt>
    <dgm:pt modelId="{87A222A1-AA1C-4372-A277-F4B5DAFEE630}" type="pres">
      <dgm:prSet presAssocID="{0FE23CF1-DA61-4882-987B-9499A8FA1A6F}" presName="Name0" presStyleCnt="0">
        <dgm:presLayoutVars>
          <dgm:dir/>
          <dgm:animLvl val="lvl"/>
          <dgm:resizeHandles val="exact"/>
        </dgm:presLayoutVars>
      </dgm:prSet>
      <dgm:spPr/>
    </dgm:pt>
    <dgm:pt modelId="{11A823A0-EC9C-416D-A896-03E2A1EC7907}" type="pres">
      <dgm:prSet presAssocID="{7B06D6FF-9BBA-4AE9-9070-82097401552B}" presName="linNode" presStyleCnt="0"/>
      <dgm:spPr/>
    </dgm:pt>
    <dgm:pt modelId="{417D7A05-C7F6-47A9-8919-D8227D3985A9}" type="pres">
      <dgm:prSet presAssocID="{7B06D6FF-9BBA-4AE9-9070-82097401552B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466F6138-8F94-4C95-9C05-E46AEEF67804}" type="pres">
      <dgm:prSet presAssocID="{477ED6A6-B49E-4488-98A8-6DFAAB94BE7E}" presName="sp" presStyleCnt="0"/>
      <dgm:spPr/>
    </dgm:pt>
    <dgm:pt modelId="{A477AA65-1FFC-4FF9-A489-60EF23F4240E}" type="pres">
      <dgm:prSet presAssocID="{F51C2F75-1C74-4019-97A0-7D1A20257EAE}" presName="linNode" presStyleCnt="0"/>
      <dgm:spPr/>
    </dgm:pt>
    <dgm:pt modelId="{ABA06DF4-B806-43B6-9F0C-5FFB0CD77ADC}" type="pres">
      <dgm:prSet presAssocID="{F51C2F75-1C74-4019-97A0-7D1A20257EAE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227392A5-0CB5-491F-A348-4CA8303D7137}" type="pres">
      <dgm:prSet presAssocID="{25F01D0F-44BF-4372-B565-722FB4FF0F7C}" presName="sp" presStyleCnt="0"/>
      <dgm:spPr/>
    </dgm:pt>
    <dgm:pt modelId="{2FBC30FF-73F6-4AB6-9675-28028D5C9ACB}" type="pres">
      <dgm:prSet presAssocID="{D80C5544-BBFD-4844-879C-FBC9AC2C734D}" presName="linNode" presStyleCnt="0"/>
      <dgm:spPr/>
    </dgm:pt>
    <dgm:pt modelId="{58C0F3E9-D0E1-46C4-915A-590D9671C19C}" type="pres">
      <dgm:prSet presAssocID="{D80C5544-BBFD-4844-879C-FBC9AC2C734D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DC11102D-D0C2-4E3D-BDE3-E757CF357CE3}" srcId="{0FE23CF1-DA61-4882-987B-9499A8FA1A6F}" destId="{7B06D6FF-9BBA-4AE9-9070-82097401552B}" srcOrd="0" destOrd="0" parTransId="{D7AC8802-8170-4997-9208-76F8A71783D3}" sibTransId="{477ED6A6-B49E-4488-98A8-6DFAAB94BE7E}"/>
    <dgm:cxn modelId="{D21A6E44-48B9-42A4-BCB0-C9F2CDB2D09F}" type="presOf" srcId="{7B06D6FF-9BBA-4AE9-9070-82097401552B}" destId="{417D7A05-C7F6-47A9-8919-D8227D3985A9}" srcOrd="0" destOrd="0" presId="urn:microsoft.com/office/officeart/2005/8/layout/vList5"/>
    <dgm:cxn modelId="{AF57DA92-0D13-4617-9FB8-56B1DF92D792}" type="presOf" srcId="{D80C5544-BBFD-4844-879C-FBC9AC2C734D}" destId="{58C0F3E9-D0E1-46C4-915A-590D9671C19C}" srcOrd="0" destOrd="0" presId="urn:microsoft.com/office/officeart/2005/8/layout/vList5"/>
    <dgm:cxn modelId="{131E1897-E68C-4187-B49E-889BFAD1849A}" srcId="{0FE23CF1-DA61-4882-987B-9499A8FA1A6F}" destId="{F51C2F75-1C74-4019-97A0-7D1A20257EAE}" srcOrd="1" destOrd="0" parTransId="{BE2F2E66-BE90-478E-8169-9B260BD3F392}" sibTransId="{25F01D0F-44BF-4372-B565-722FB4FF0F7C}"/>
    <dgm:cxn modelId="{A7E85DCF-7367-4019-8684-C3962D81D2FB}" type="presOf" srcId="{0FE23CF1-DA61-4882-987B-9499A8FA1A6F}" destId="{87A222A1-AA1C-4372-A277-F4B5DAFEE630}" srcOrd="0" destOrd="0" presId="urn:microsoft.com/office/officeart/2005/8/layout/vList5"/>
    <dgm:cxn modelId="{850FC8D1-98D1-483C-90B7-4D1D9CB4B780}" type="presOf" srcId="{F51C2F75-1C74-4019-97A0-7D1A20257EAE}" destId="{ABA06DF4-B806-43B6-9F0C-5FFB0CD77ADC}" srcOrd="0" destOrd="0" presId="urn:microsoft.com/office/officeart/2005/8/layout/vList5"/>
    <dgm:cxn modelId="{55DE07FB-8362-4CE8-88D8-E6B2BC5B0A01}" srcId="{0FE23CF1-DA61-4882-987B-9499A8FA1A6F}" destId="{D80C5544-BBFD-4844-879C-FBC9AC2C734D}" srcOrd="2" destOrd="0" parTransId="{D2930A15-8B81-42C3-BDE2-CE700F8B54A3}" sibTransId="{3A92CB82-5B6B-4932-AF6C-6EC40BCD3141}"/>
    <dgm:cxn modelId="{3F2D4B7E-DA76-4E62-AD01-68BA485AE52C}" type="presParOf" srcId="{87A222A1-AA1C-4372-A277-F4B5DAFEE630}" destId="{11A823A0-EC9C-416D-A896-03E2A1EC7907}" srcOrd="0" destOrd="0" presId="urn:microsoft.com/office/officeart/2005/8/layout/vList5"/>
    <dgm:cxn modelId="{E2274D5E-0C8F-4AF6-BE39-A2282EC0A348}" type="presParOf" srcId="{11A823A0-EC9C-416D-A896-03E2A1EC7907}" destId="{417D7A05-C7F6-47A9-8919-D8227D3985A9}" srcOrd="0" destOrd="0" presId="urn:microsoft.com/office/officeart/2005/8/layout/vList5"/>
    <dgm:cxn modelId="{5D9BD3D9-C4D5-4196-9C0C-88512C03F27F}" type="presParOf" srcId="{87A222A1-AA1C-4372-A277-F4B5DAFEE630}" destId="{466F6138-8F94-4C95-9C05-E46AEEF67804}" srcOrd="1" destOrd="0" presId="urn:microsoft.com/office/officeart/2005/8/layout/vList5"/>
    <dgm:cxn modelId="{141D529C-A928-4B02-B0E6-F3D74EA616DE}" type="presParOf" srcId="{87A222A1-AA1C-4372-A277-F4B5DAFEE630}" destId="{A477AA65-1FFC-4FF9-A489-60EF23F4240E}" srcOrd="2" destOrd="0" presId="urn:microsoft.com/office/officeart/2005/8/layout/vList5"/>
    <dgm:cxn modelId="{90CB6D7C-B20C-481A-A3F0-08A2979CE0ED}" type="presParOf" srcId="{A477AA65-1FFC-4FF9-A489-60EF23F4240E}" destId="{ABA06DF4-B806-43B6-9F0C-5FFB0CD77ADC}" srcOrd="0" destOrd="0" presId="urn:microsoft.com/office/officeart/2005/8/layout/vList5"/>
    <dgm:cxn modelId="{8EAB296F-B6FB-46E6-AFB9-CA2C57AF3032}" type="presParOf" srcId="{87A222A1-AA1C-4372-A277-F4B5DAFEE630}" destId="{227392A5-0CB5-491F-A348-4CA8303D7137}" srcOrd="3" destOrd="0" presId="urn:microsoft.com/office/officeart/2005/8/layout/vList5"/>
    <dgm:cxn modelId="{C6A7FA5E-249A-4CB0-9DC8-F51B62F2E133}" type="presParOf" srcId="{87A222A1-AA1C-4372-A277-F4B5DAFEE630}" destId="{2FBC30FF-73F6-4AB6-9675-28028D5C9ACB}" srcOrd="4" destOrd="0" presId="urn:microsoft.com/office/officeart/2005/8/layout/vList5"/>
    <dgm:cxn modelId="{64E3062F-531F-4498-AF2D-9EF0D428BA4A}" type="presParOf" srcId="{2FBC30FF-73F6-4AB6-9675-28028D5C9ACB}" destId="{58C0F3E9-D0E1-46C4-915A-590D9671C19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BAA76A-FE28-40B9-813E-0B4E9EDADBF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E857141-5CE4-43E3-B159-B55B9FFC5093}">
      <dgm:prSet/>
      <dgm:spPr/>
      <dgm:t>
        <a:bodyPr/>
        <a:lstStyle/>
        <a:p>
          <a:r>
            <a:rPr lang="en-GB"/>
            <a:t>Four thought to be non-accidental injuries</a:t>
          </a:r>
          <a:endParaRPr lang="en-US"/>
        </a:p>
      </dgm:t>
    </dgm:pt>
    <dgm:pt modelId="{A0AE4130-D788-4009-BC64-ED1964054881}" type="parTrans" cxnId="{1A50920A-C54C-4C5D-8EFF-B5286E9737AE}">
      <dgm:prSet/>
      <dgm:spPr/>
      <dgm:t>
        <a:bodyPr/>
        <a:lstStyle/>
        <a:p>
          <a:endParaRPr lang="en-US"/>
        </a:p>
      </dgm:t>
    </dgm:pt>
    <dgm:pt modelId="{E6254FB1-AA9E-4BC0-B52E-753970B86BB8}" type="sibTrans" cxnId="{1A50920A-C54C-4C5D-8EFF-B5286E9737AE}">
      <dgm:prSet/>
      <dgm:spPr/>
      <dgm:t>
        <a:bodyPr/>
        <a:lstStyle/>
        <a:p>
          <a:endParaRPr lang="en-US"/>
        </a:p>
      </dgm:t>
    </dgm:pt>
    <dgm:pt modelId="{FD4A1407-B912-4A91-AE5E-2727BE88C9F0}">
      <dgm:prSet/>
      <dgm:spPr/>
      <dgm:t>
        <a:bodyPr/>
        <a:lstStyle/>
        <a:p>
          <a:r>
            <a:rPr lang="en-GB"/>
            <a:t>One due to a fall (unusual circumstances)</a:t>
          </a:r>
          <a:endParaRPr lang="en-US"/>
        </a:p>
      </dgm:t>
    </dgm:pt>
    <dgm:pt modelId="{A1AC8C14-2AAA-4E91-AC9A-6E1E3546A630}" type="parTrans" cxnId="{6257EB08-892C-4D33-98B2-C126A821CBC6}">
      <dgm:prSet/>
      <dgm:spPr/>
      <dgm:t>
        <a:bodyPr/>
        <a:lstStyle/>
        <a:p>
          <a:endParaRPr lang="en-US"/>
        </a:p>
      </dgm:t>
    </dgm:pt>
    <dgm:pt modelId="{F06C6E94-20C7-48B4-95EC-89B2859167B8}" type="sibTrans" cxnId="{6257EB08-892C-4D33-98B2-C126A821CBC6}">
      <dgm:prSet/>
      <dgm:spPr/>
      <dgm:t>
        <a:bodyPr/>
        <a:lstStyle/>
        <a:p>
          <a:endParaRPr lang="en-US"/>
        </a:p>
      </dgm:t>
    </dgm:pt>
    <dgm:pt modelId="{AE80AD58-33D9-4611-AB98-A5D16DBC8D10}">
      <dgm:prSet/>
      <dgm:spPr/>
      <dgm:t>
        <a:bodyPr/>
        <a:lstStyle/>
        <a:p>
          <a:r>
            <a:rPr lang="en-GB"/>
            <a:t>One probably due to an overtight surgical gown acting as a ligature</a:t>
          </a:r>
          <a:endParaRPr lang="en-US"/>
        </a:p>
      </dgm:t>
    </dgm:pt>
    <dgm:pt modelId="{4BE10CA7-87EB-49AA-AFA5-F859BCF05277}" type="parTrans" cxnId="{4A11A605-9DC8-432F-9A57-204C6057AAD8}">
      <dgm:prSet/>
      <dgm:spPr/>
      <dgm:t>
        <a:bodyPr/>
        <a:lstStyle/>
        <a:p>
          <a:endParaRPr lang="en-US"/>
        </a:p>
      </dgm:t>
    </dgm:pt>
    <dgm:pt modelId="{ED88D940-97BE-44F9-96BE-05C1F64E855A}" type="sibTrans" cxnId="{4A11A605-9DC8-432F-9A57-204C6057AAD8}">
      <dgm:prSet/>
      <dgm:spPr/>
      <dgm:t>
        <a:bodyPr/>
        <a:lstStyle/>
        <a:p>
          <a:endParaRPr lang="en-US"/>
        </a:p>
      </dgm:t>
    </dgm:pt>
    <dgm:pt modelId="{025687F3-0ABF-4EEE-B730-CB6EC91BA151}">
      <dgm:prSet/>
      <dgm:spPr/>
      <dgm:t>
        <a:bodyPr/>
        <a:lstStyle/>
        <a:p>
          <a:r>
            <a:rPr lang="en-GB"/>
            <a:t>One due to a manual handling incident (not recorded in care home records)</a:t>
          </a:r>
          <a:endParaRPr lang="en-US"/>
        </a:p>
      </dgm:t>
    </dgm:pt>
    <dgm:pt modelId="{64C9CF89-E2AD-4809-94B3-7064C8CFD2BA}" type="parTrans" cxnId="{A122EEC2-1EB7-4072-86B1-CB975C45739F}">
      <dgm:prSet/>
      <dgm:spPr/>
      <dgm:t>
        <a:bodyPr/>
        <a:lstStyle/>
        <a:p>
          <a:endParaRPr lang="en-US"/>
        </a:p>
      </dgm:t>
    </dgm:pt>
    <dgm:pt modelId="{A4D1FBD5-98A1-4B34-B792-EDFDC40E4EC0}" type="sibTrans" cxnId="{A122EEC2-1EB7-4072-86B1-CB975C45739F}">
      <dgm:prSet/>
      <dgm:spPr/>
      <dgm:t>
        <a:bodyPr/>
        <a:lstStyle/>
        <a:p>
          <a:endParaRPr lang="en-US"/>
        </a:p>
      </dgm:t>
    </dgm:pt>
    <dgm:pt modelId="{B52C64F0-8DAF-4512-B282-1331FCE65F23}" type="pres">
      <dgm:prSet presAssocID="{6CBAA76A-FE28-40B9-813E-0B4E9EDADBF3}" presName="linear" presStyleCnt="0">
        <dgm:presLayoutVars>
          <dgm:animLvl val="lvl"/>
          <dgm:resizeHandles val="exact"/>
        </dgm:presLayoutVars>
      </dgm:prSet>
      <dgm:spPr/>
    </dgm:pt>
    <dgm:pt modelId="{1CDD7327-6160-4D71-B2CA-9BBC4FFD55C1}" type="pres">
      <dgm:prSet presAssocID="{6E857141-5CE4-43E3-B159-B55B9FFC509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2AC9414-41AE-49FB-85D4-48CF98C7863F}" type="pres">
      <dgm:prSet presAssocID="{E6254FB1-AA9E-4BC0-B52E-753970B86BB8}" presName="spacer" presStyleCnt="0"/>
      <dgm:spPr/>
    </dgm:pt>
    <dgm:pt modelId="{C88F6A4A-AE83-498C-9243-33B19E45ED0B}" type="pres">
      <dgm:prSet presAssocID="{FD4A1407-B912-4A91-AE5E-2727BE88C9F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3F3BE67-13A6-485E-B2AF-B765A57D0977}" type="pres">
      <dgm:prSet presAssocID="{F06C6E94-20C7-48B4-95EC-89B2859167B8}" presName="spacer" presStyleCnt="0"/>
      <dgm:spPr/>
    </dgm:pt>
    <dgm:pt modelId="{C87E6607-BA68-4992-8250-5379AB5524B4}" type="pres">
      <dgm:prSet presAssocID="{AE80AD58-33D9-4611-AB98-A5D16DBC8D1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DFB23CD-9FEF-4113-8513-D534E2C99FBF}" type="pres">
      <dgm:prSet presAssocID="{ED88D940-97BE-44F9-96BE-05C1F64E855A}" presName="spacer" presStyleCnt="0"/>
      <dgm:spPr/>
    </dgm:pt>
    <dgm:pt modelId="{46D82839-193C-4093-A17F-69E46001E9F9}" type="pres">
      <dgm:prSet presAssocID="{025687F3-0ABF-4EEE-B730-CB6EC91BA15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A11A605-9DC8-432F-9A57-204C6057AAD8}" srcId="{6CBAA76A-FE28-40B9-813E-0B4E9EDADBF3}" destId="{AE80AD58-33D9-4611-AB98-A5D16DBC8D10}" srcOrd="2" destOrd="0" parTransId="{4BE10CA7-87EB-49AA-AFA5-F859BCF05277}" sibTransId="{ED88D940-97BE-44F9-96BE-05C1F64E855A}"/>
    <dgm:cxn modelId="{6257EB08-892C-4D33-98B2-C126A821CBC6}" srcId="{6CBAA76A-FE28-40B9-813E-0B4E9EDADBF3}" destId="{FD4A1407-B912-4A91-AE5E-2727BE88C9F0}" srcOrd="1" destOrd="0" parTransId="{A1AC8C14-2AAA-4E91-AC9A-6E1E3546A630}" sibTransId="{F06C6E94-20C7-48B4-95EC-89B2859167B8}"/>
    <dgm:cxn modelId="{1A50920A-C54C-4C5D-8EFF-B5286E9737AE}" srcId="{6CBAA76A-FE28-40B9-813E-0B4E9EDADBF3}" destId="{6E857141-5CE4-43E3-B159-B55B9FFC5093}" srcOrd="0" destOrd="0" parTransId="{A0AE4130-D788-4009-BC64-ED1964054881}" sibTransId="{E6254FB1-AA9E-4BC0-B52E-753970B86BB8}"/>
    <dgm:cxn modelId="{4994D532-407F-40D9-81C8-101132746CE9}" type="presOf" srcId="{6E857141-5CE4-43E3-B159-B55B9FFC5093}" destId="{1CDD7327-6160-4D71-B2CA-9BBC4FFD55C1}" srcOrd="0" destOrd="0" presId="urn:microsoft.com/office/officeart/2005/8/layout/vList2"/>
    <dgm:cxn modelId="{17313F60-CAAA-4AB5-8F81-FF89D038AEDE}" type="presOf" srcId="{AE80AD58-33D9-4611-AB98-A5D16DBC8D10}" destId="{C87E6607-BA68-4992-8250-5379AB5524B4}" srcOrd="0" destOrd="0" presId="urn:microsoft.com/office/officeart/2005/8/layout/vList2"/>
    <dgm:cxn modelId="{47522295-923E-4CCF-8B11-65B8095487DE}" type="presOf" srcId="{025687F3-0ABF-4EEE-B730-CB6EC91BA151}" destId="{46D82839-193C-4093-A17F-69E46001E9F9}" srcOrd="0" destOrd="0" presId="urn:microsoft.com/office/officeart/2005/8/layout/vList2"/>
    <dgm:cxn modelId="{0472A099-2592-499D-BA63-3C33B25B11ED}" type="presOf" srcId="{6CBAA76A-FE28-40B9-813E-0B4E9EDADBF3}" destId="{B52C64F0-8DAF-4512-B282-1331FCE65F23}" srcOrd="0" destOrd="0" presId="urn:microsoft.com/office/officeart/2005/8/layout/vList2"/>
    <dgm:cxn modelId="{A122EEC2-1EB7-4072-86B1-CB975C45739F}" srcId="{6CBAA76A-FE28-40B9-813E-0B4E9EDADBF3}" destId="{025687F3-0ABF-4EEE-B730-CB6EC91BA151}" srcOrd="3" destOrd="0" parTransId="{64C9CF89-E2AD-4809-94B3-7064C8CFD2BA}" sibTransId="{A4D1FBD5-98A1-4B34-B792-EDFDC40E4EC0}"/>
    <dgm:cxn modelId="{A9B816D0-3ED1-432F-9EF2-03E23256D0A6}" type="presOf" srcId="{FD4A1407-B912-4A91-AE5E-2727BE88C9F0}" destId="{C88F6A4A-AE83-498C-9243-33B19E45ED0B}" srcOrd="0" destOrd="0" presId="urn:microsoft.com/office/officeart/2005/8/layout/vList2"/>
    <dgm:cxn modelId="{74D9205A-9A8B-4952-9752-B3F156C1F2FC}" type="presParOf" srcId="{B52C64F0-8DAF-4512-B282-1331FCE65F23}" destId="{1CDD7327-6160-4D71-B2CA-9BBC4FFD55C1}" srcOrd="0" destOrd="0" presId="urn:microsoft.com/office/officeart/2005/8/layout/vList2"/>
    <dgm:cxn modelId="{92A128A0-BB97-4E27-A46C-D9FB0465C137}" type="presParOf" srcId="{B52C64F0-8DAF-4512-B282-1331FCE65F23}" destId="{12AC9414-41AE-49FB-85D4-48CF98C7863F}" srcOrd="1" destOrd="0" presId="urn:microsoft.com/office/officeart/2005/8/layout/vList2"/>
    <dgm:cxn modelId="{596622C2-D84F-46CB-A258-C0F363350F43}" type="presParOf" srcId="{B52C64F0-8DAF-4512-B282-1331FCE65F23}" destId="{C88F6A4A-AE83-498C-9243-33B19E45ED0B}" srcOrd="2" destOrd="0" presId="urn:microsoft.com/office/officeart/2005/8/layout/vList2"/>
    <dgm:cxn modelId="{4235168F-A79A-469F-8EE2-6F7F9963D21E}" type="presParOf" srcId="{B52C64F0-8DAF-4512-B282-1331FCE65F23}" destId="{C3F3BE67-13A6-485E-B2AF-B765A57D0977}" srcOrd="3" destOrd="0" presId="urn:microsoft.com/office/officeart/2005/8/layout/vList2"/>
    <dgm:cxn modelId="{5A1D8D20-86FF-499B-8941-44FA54400770}" type="presParOf" srcId="{B52C64F0-8DAF-4512-B282-1331FCE65F23}" destId="{C87E6607-BA68-4992-8250-5379AB5524B4}" srcOrd="4" destOrd="0" presId="urn:microsoft.com/office/officeart/2005/8/layout/vList2"/>
    <dgm:cxn modelId="{0A159397-DCE2-448A-94F3-99292FD042C5}" type="presParOf" srcId="{B52C64F0-8DAF-4512-B282-1331FCE65F23}" destId="{ADFB23CD-9FEF-4113-8513-D534E2C99FBF}" srcOrd="5" destOrd="0" presId="urn:microsoft.com/office/officeart/2005/8/layout/vList2"/>
    <dgm:cxn modelId="{6120143B-F5B7-4114-BA8E-871510A9A425}" type="presParOf" srcId="{B52C64F0-8DAF-4512-B282-1331FCE65F23}" destId="{46D82839-193C-4093-A17F-69E46001E9F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863B99-9EA9-4B79-AF09-C774B47A555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68FC0BD-A930-411E-AE8B-916F51383863}">
      <dgm:prSet/>
      <dgm:spPr/>
      <dgm:t>
        <a:bodyPr/>
        <a:lstStyle/>
        <a:p>
          <a:r>
            <a:rPr lang="en-GB"/>
            <a:t>Senile purpura from wrist to elbow bilaterally</a:t>
          </a:r>
          <a:endParaRPr lang="en-US"/>
        </a:p>
      </dgm:t>
    </dgm:pt>
    <dgm:pt modelId="{242452A7-2F47-49DD-BAF9-AD4F0DDE03C7}" type="parTrans" cxnId="{C4FB4C86-D7AE-4072-BA1B-918EA4E6D24A}">
      <dgm:prSet/>
      <dgm:spPr/>
      <dgm:t>
        <a:bodyPr/>
        <a:lstStyle/>
        <a:p>
          <a:endParaRPr lang="en-US"/>
        </a:p>
      </dgm:t>
    </dgm:pt>
    <dgm:pt modelId="{1D4209AA-A804-4916-9F55-A46CD76F1712}" type="sibTrans" cxnId="{C4FB4C86-D7AE-4072-BA1B-918EA4E6D24A}">
      <dgm:prSet/>
      <dgm:spPr/>
      <dgm:t>
        <a:bodyPr/>
        <a:lstStyle/>
        <a:p>
          <a:endParaRPr lang="en-US"/>
        </a:p>
      </dgm:t>
    </dgm:pt>
    <dgm:pt modelId="{975D4015-EF0D-4A01-A5E2-DA409B9F79F7}">
      <dgm:prSet/>
      <dgm:spPr/>
      <dgm:t>
        <a:bodyPr/>
        <a:lstStyle/>
        <a:p>
          <a:r>
            <a:rPr lang="en-GB"/>
            <a:t>BUT very marked demarcation at wrist</a:t>
          </a:r>
          <a:endParaRPr lang="en-US"/>
        </a:p>
      </dgm:t>
    </dgm:pt>
    <dgm:pt modelId="{452DBD07-721D-4C73-B860-25BCEA35B3BF}" type="parTrans" cxnId="{521A07D8-BCDC-4964-B58E-9BDA4EAFD3F2}">
      <dgm:prSet/>
      <dgm:spPr/>
      <dgm:t>
        <a:bodyPr/>
        <a:lstStyle/>
        <a:p>
          <a:endParaRPr lang="en-US"/>
        </a:p>
      </dgm:t>
    </dgm:pt>
    <dgm:pt modelId="{2B13F0A9-B94B-4FD2-949D-0EF4F7D3AF6A}" type="sibTrans" cxnId="{521A07D8-BCDC-4964-B58E-9BDA4EAFD3F2}">
      <dgm:prSet/>
      <dgm:spPr/>
      <dgm:t>
        <a:bodyPr/>
        <a:lstStyle/>
        <a:p>
          <a:endParaRPr lang="en-US"/>
        </a:p>
      </dgm:t>
    </dgm:pt>
    <dgm:pt modelId="{45BFC1EC-5B4D-4762-9774-7E0BBABD8A27}">
      <dgm:prSet/>
      <dgm:spPr/>
      <dgm:t>
        <a:bodyPr/>
        <a:lstStyle/>
        <a:p>
          <a:r>
            <a:rPr lang="en-GB"/>
            <a:t>Laceration at left wrist</a:t>
          </a:r>
          <a:endParaRPr lang="en-US"/>
        </a:p>
      </dgm:t>
    </dgm:pt>
    <dgm:pt modelId="{C249D26E-2E71-4AA2-B326-EF33EE379B80}" type="parTrans" cxnId="{6B9F1341-7D40-417F-9FBA-E7C4D2419897}">
      <dgm:prSet/>
      <dgm:spPr/>
      <dgm:t>
        <a:bodyPr/>
        <a:lstStyle/>
        <a:p>
          <a:endParaRPr lang="en-US"/>
        </a:p>
      </dgm:t>
    </dgm:pt>
    <dgm:pt modelId="{97B39C1C-DB12-4AAA-9BA6-1248445E6373}" type="sibTrans" cxnId="{6B9F1341-7D40-417F-9FBA-E7C4D2419897}">
      <dgm:prSet/>
      <dgm:spPr/>
      <dgm:t>
        <a:bodyPr/>
        <a:lstStyle/>
        <a:p>
          <a:endParaRPr lang="en-US"/>
        </a:p>
      </dgm:t>
    </dgm:pt>
    <dgm:pt modelId="{4BB7FD5D-C7F9-41BF-B100-C59D1BCC595C}">
      <dgm:prSet/>
      <dgm:spPr/>
      <dgm:t>
        <a:bodyPr/>
        <a:lstStyle/>
        <a:p>
          <a:r>
            <a:rPr lang="en-GB"/>
            <a:t>Black right eye</a:t>
          </a:r>
          <a:endParaRPr lang="en-US"/>
        </a:p>
      </dgm:t>
    </dgm:pt>
    <dgm:pt modelId="{3CB63A30-E5CE-4DA7-B730-7137DB68C6B1}" type="parTrans" cxnId="{91D58A3A-B25B-434D-9D34-F892E105795E}">
      <dgm:prSet/>
      <dgm:spPr/>
      <dgm:t>
        <a:bodyPr/>
        <a:lstStyle/>
        <a:p>
          <a:endParaRPr lang="en-US"/>
        </a:p>
      </dgm:t>
    </dgm:pt>
    <dgm:pt modelId="{79DAC6EA-CF69-40D6-AFCD-F9E13B73EEB6}" type="sibTrans" cxnId="{91D58A3A-B25B-434D-9D34-F892E105795E}">
      <dgm:prSet/>
      <dgm:spPr/>
      <dgm:t>
        <a:bodyPr/>
        <a:lstStyle/>
        <a:p>
          <a:endParaRPr lang="en-US"/>
        </a:p>
      </dgm:t>
    </dgm:pt>
    <dgm:pt modelId="{D7C0A4D6-92EE-471F-BEA3-3CE11D5C4606}" type="pres">
      <dgm:prSet presAssocID="{CD863B99-9EA9-4B79-AF09-C774B47A555C}" presName="vert0" presStyleCnt="0">
        <dgm:presLayoutVars>
          <dgm:dir/>
          <dgm:animOne val="branch"/>
          <dgm:animLvl val="lvl"/>
        </dgm:presLayoutVars>
      </dgm:prSet>
      <dgm:spPr/>
    </dgm:pt>
    <dgm:pt modelId="{6C2C4B66-B09B-44EA-A9DC-F974DDF6D2AF}" type="pres">
      <dgm:prSet presAssocID="{F68FC0BD-A930-411E-AE8B-916F51383863}" presName="thickLine" presStyleLbl="alignNode1" presStyleIdx="0" presStyleCnt="4"/>
      <dgm:spPr/>
    </dgm:pt>
    <dgm:pt modelId="{A729DC4E-3E35-4ADF-A453-23780A5010D3}" type="pres">
      <dgm:prSet presAssocID="{F68FC0BD-A930-411E-AE8B-916F51383863}" presName="horz1" presStyleCnt="0"/>
      <dgm:spPr/>
    </dgm:pt>
    <dgm:pt modelId="{DE25AFDF-EC25-4CC3-9D30-90BC6836E797}" type="pres">
      <dgm:prSet presAssocID="{F68FC0BD-A930-411E-AE8B-916F51383863}" presName="tx1" presStyleLbl="revTx" presStyleIdx="0" presStyleCnt="4"/>
      <dgm:spPr/>
    </dgm:pt>
    <dgm:pt modelId="{6636AAB8-AB55-4EB0-AC65-766C78DB1770}" type="pres">
      <dgm:prSet presAssocID="{F68FC0BD-A930-411E-AE8B-916F51383863}" presName="vert1" presStyleCnt="0"/>
      <dgm:spPr/>
    </dgm:pt>
    <dgm:pt modelId="{B3AD1D22-3F39-42A4-A890-3ABFE6971753}" type="pres">
      <dgm:prSet presAssocID="{975D4015-EF0D-4A01-A5E2-DA409B9F79F7}" presName="thickLine" presStyleLbl="alignNode1" presStyleIdx="1" presStyleCnt="4"/>
      <dgm:spPr/>
    </dgm:pt>
    <dgm:pt modelId="{E5D31903-BAB6-4BDA-A2A6-0819003EF8FD}" type="pres">
      <dgm:prSet presAssocID="{975D4015-EF0D-4A01-A5E2-DA409B9F79F7}" presName="horz1" presStyleCnt="0"/>
      <dgm:spPr/>
    </dgm:pt>
    <dgm:pt modelId="{4C72C729-7A4A-4D8C-BF15-45E66FAB6ED2}" type="pres">
      <dgm:prSet presAssocID="{975D4015-EF0D-4A01-A5E2-DA409B9F79F7}" presName="tx1" presStyleLbl="revTx" presStyleIdx="1" presStyleCnt="4"/>
      <dgm:spPr/>
    </dgm:pt>
    <dgm:pt modelId="{D0AF47A4-0971-43D0-B4D9-44E324F4E2A2}" type="pres">
      <dgm:prSet presAssocID="{975D4015-EF0D-4A01-A5E2-DA409B9F79F7}" presName="vert1" presStyleCnt="0"/>
      <dgm:spPr/>
    </dgm:pt>
    <dgm:pt modelId="{80FF6BE3-D3AD-4F2F-9467-E1120B656B1E}" type="pres">
      <dgm:prSet presAssocID="{45BFC1EC-5B4D-4762-9774-7E0BBABD8A27}" presName="thickLine" presStyleLbl="alignNode1" presStyleIdx="2" presStyleCnt="4"/>
      <dgm:spPr/>
    </dgm:pt>
    <dgm:pt modelId="{26BF46C0-7F74-4E12-9C19-2A4B0BD8E6F4}" type="pres">
      <dgm:prSet presAssocID="{45BFC1EC-5B4D-4762-9774-7E0BBABD8A27}" presName="horz1" presStyleCnt="0"/>
      <dgm:spPr/>
    </dgm:pt>
    <dgm:pt modelId="{D43C6CFC-9FB9-490F-8546-8F3334E8C6C6}" type="pres">
      <dgm:prSet presAssocID="{45BFC1EC-5B4D-4762-9774-7E0BBABD8A27}" presName="tx1" presStyleLbl="revTx" presStyleIdx="2" presStyleCnt="4"/>
      <dgm:spPr/>
    </dgm:pt>
    <dgm:pt modelId="{4B785D7B-311C-4731-9232-CE3443A0E486}" type="pres">
      <dgm:prSet presAssocID="{45BFC1EC-5B4D-4762-9774-7E0BBABD8A27}" presName="vert1" presStyleCnt="0"/>
      <dgm:spPr/>
    </dgm:pt>
    <dgm:pt modelId="{135C5F53-EAC8-47B3-90F3-571F8AB829E9}" type="pres">
      <dgm:prSet presAssocID="{4BB7FD5D-C7F9-41BF-B100-C59D1BCC595C}" presName="thickLine" presStyleLbl="alignNode1" presStyleIdx="3" presStyleCnt="4"/>
      <dgm:spPr/>
    </dgm:pt>
    <dgm:pt modelId="{D1685749-A9CF-4B27-A5D9-57E4F6419586}" type="pres">
      <dgm:prSet presAssocID="{4BB7FD5D-C7F9-41BF-B100-C59D1BCC595C}" presName="horz1" presStyleCnt="0"/>
      <dgm:spPr/>
    </dgm:pt>
    <dgm:pt modelId="{110674DB-EF81-4CAD-A722-A59AD8D96FE5}" type="pres">
      <dgm:prSet presAssocID="{4BB7FD5D-C7F9-41BF-B100-C59D1BCC595C}" presName="tx1" presStyleLbl="revTx" presStyleIdx="3" presStyleCnt="4"/>
      <dgm:spPr/>
    </dgm:pt>
    <dgm:pt modelId="{5ECBD198-D460-4647-B08A-33C13359532F}" type="pres">
      <dgm:prSet presAssocID="{4BB7FD5D-C7F9-41BF-B100-C59D1BCC595C}" presName="vert1" presStyleCnt="0"/>
      <dgm:spPr/>
    </dgm:pt>
  </dgm:ptLst>
  <dgm:cxnLst>
    <dgm:cxn modelId="{6001CA16-5B68-4D25-A660-4C7445EE5FC2}" type="presOf" srcId="{45BFC1EC-5B4D-4762-9774-7E0BBABD8A27}" destId="{D43C6CFC-9FB9-490F-8546-8F3334E8C6C6}" srcOrd="0" destOrd="0" presId="urn:microsoft.com/office/officeart/2008/layout/LinedList"/>
    <dgm:cxn modelId="{67C5CE1E-13CC-4FB2-B74D-11FF26538F48}" type="presOf" srcId="{975D4015-EF0D-4A01-A5E2-DA409B9F79F7}" destId="{4C72C729-7A4A-4D8C-BF15-45E66FAB6ED2}" srcOrd="0" destOrd="0" presId="urn:microsoft.com/office/officeart/2008/layout/LinedList"/>
    <dgm:cxn modelId="{7A4ABC37-60F5-4C2C-BF12-2B414A3BB35A}" type="presOf" srcId="{4BB7FD5D-C7F9-41BF-B100-C59D1BCC595C}" destId="{110674DB-EF81-4CAD-A722-A59AD8D96FE5}" srcOrd="0" destOrd="0" presId="urn:microsoft.com/office/officeart/2008/layout/LinedList"/>
    <dgm:cxn modelId="{91D58A3A-B25B-434D-9D34-F892E105795E}" srcId="{CD863B99-9EA9-4B79-AF09-C774B47A555C}" destId="{4BB7FD5D-C7F9-41BF-B100-C59D1BCC595C}" srcOrd="3" destOrd="0" parTransId="{3CB63A30-E5CE-4DA7-B730-7137DB68C6B1}" sibTransId="{79DAC6EA-CF69-40D6-AFCD-F9E13B73EEB6}"/>
    <dgm:cxn modelId="{6B9F1341-7D40-417F-9FBA-E7C4D2419897}" srcId="{CD863B99-9EA9-4B79-AF09-C774B47A555C}" destId="{45BFC1EC-5B4D-4762-9774-7E0BBABD8A27}" srcOrd="2" destOrd="0" parTransId="{C249D26E-2E71-4AA2-B326-EF33EE379B80}" sibTransId="{97B39C1C-DB12-4AAA-9BA6-1248445E6373}"/>
    <dgm:cxn modelId="{AECC0F49-C36A-4FAF-B262-86C47E4176EB}" type="presOf" srcId="{CD863B99-9EA9-4B79-AF09-C774B47A555C}" destId="{D7C0A4D6-92EE-471F-BEA3-3CE11D5C4606}" srcOrd="0" destOrd="0" presId="urn:microsoft.com/office/officeart/2008/layout/LinedList"/>
    <dgm:cxn modelId="{C4FB4C86-D7AE-4072-BA1B-918EA4E6D24A}" srcId="{CD863B99-9EA9-4B79-AF09-C774B47A555C}" destId="{F68FC0BD-A930-411E-AE8B-916F51383863}" srcOrd="0" destOrd="0" parTransId="{242452A7-2F47-49DD-BAF9-AD4F0DDE03C7}" sibTransId="{1D4209AA-A804-4916-9F55-A46CD76F1712}"/>
    <dgm:cxn modelId="{521A07D8-BCDC-4964-B58E-9BDA4EAFD3F2}" srcId="{CD863B99-9EA9-4B79-AF09-C774B47A555C}" destId="{975D4015-EF0D-4A01-A5E2-DA409B9F79F7}" srcOrd="1" destOrd="0" parTransId="{452DBD07-721D-4C73-B860-25BCEA35B3BF}" sibTransId="{2B13F0A9-B94B-4FD2-949D-0EF4F7D3AF6A}"/>
    <dgm:cxn modelId="{522355DC-1F05-4856-8578-62F305092150}" type="presOf" srcId="{F68FC0BD-A930-411E-AE8B-916F51383863}" destId="{DE25AFDF-EC25-4CC3-9D30-90BC6836E797}" srcOrd="0" destOrd="0" presId="urn:microsoft.com/office/officeart/2008/layout/LinedList"/>
    <dgm:cxn modelId="{34F4335A-5676-477A-B721-24E7970656BC}" type="presParOf" srcId="{D7C0A4D6-92EE-471F-BEA3-3CE11D5C4606}" destId="{6C2C4B66-B09B-44EA-A9DC-F974DDF6D2AF}" srcOrd="0" destOrd="0" presId="urn:microsoft.com/office/officeart/2008/layout/LinedList"/>
    <dgm:cxn modelId="{FD54D84E-031C-4774-A5EF-33C30CDDF8B6}" type="presParOf" srcId="{D7C0A4D6-92EE-471F-BEA3-3CE11D5C4606}" destId="{A729DC4E-3E35-4ADF-A453-23780A5010D3}" srcOrd="1" destOrd="0" presId="urn:microsoft.com/office/officeart/2008/layout/LinedList"/>
    <dgm:cxn modelId="{B3FDCCA6-69CB-44AE-8869-FF81EC9FDAE8}" type="presParOf" srcId="{A729DC4E-3E35-4ADF-A453-23780A5010D3}" destId="{DE25AFDF-EC25-4CC3-9D30-90BC6836E797}" srcOrd="0" destOrd="0" presId="urn:microsoft.com/office/officeart/2008/layout/LinedList"/>
    <dgm:cxn modelId="{914A0060-16A9-4521-B456-CCE41B0182DB}" type="presParOf" srcId="{A729DC4E-3E35-4ADF-A453-23780A5010D3}" destId="{6636AAB8-AB55-4EB0-AC65-766C78DB1770}" srcOrd="1" destOrd="0" presId="urn:microsoft.com/office/officeart/2008/layout/LinedList"/>
    <dgm:cxn modelId="{1397EA85-5F3D-49E0-BB70-113CBE1E001B}" type="presParOf" srcId="{D7C0A4D6-92EE-471F-BEA3-3CE11D5C4606}" destId="{B3AD1D22-3F39-42A4-A890-3ABFE6971753}" srcOrd="2" destOrd="0" presId="urn:microsoft.com/office/officeart/2008/layout/LinedList"/>
    <dgm:cxn modelId="{6B561959-B0A4-4262-AB97-6AD29FF2F90A}" type="presParOf" srcId="{D7C0A4D6-92EE-471F-BEA3-3CE11D5C4606}" destId="{E5D31903-BAB6-4BDA-A2A6-0819003EF8FD}" srcOrd="3" destOrd="0" presId="urn:microsoft.com/office/officeart/2008/layout/LinedList"/>
    <dgm:cxn modelId="{09CE896E-A7CB-4728-A4E2-F244569F0A95}" type="presParOf" srcId="{E5D31903-BAB6-4BDA-A2A6-0819003EF8FD}" destId="{4C72C729-7A4A-4D8C-BF15-45E66FAB6ED2}" srcOrd="0" destOrd="0" presId="urn:microsoft.com/office/officeart/2008/layout/LinedList"/>
    <dgm:cxn modelId="{A0698B32-F72D-4FC3-AE76-67DC0C1730AB}" type="presParOf" srcId="{E5D31903-BAB6-4BDA-A2A6-0819003EF8FD}" destId="{D0AF47A4-0971-43D0-B4D9-44E324F4E2A2}" srcOrd="1" destOrd="0" presId="urn:microsoft.com/office/officeart/2008/layout/LinedList"/>
    <dgm:cxn modelId="{29189CBC-8776-4B95-BE1B-93AB34C7FCA6}" type="presParOf" srcId="{D7C0A4D6-92EE-471F-BEA3-3CE11D5C4606}" destId="{80FF6BE3-D3AD-4F2F-9467-E1120B656B1E}" srcOrd="4" destOrd="0" presId="urn:microsoft.com/office/officeart/2008/layout/LinedList"/>
    <dgm:cxn modelId="{C7C390A1-0812-4FED-B068-E3F81ED6F6F9}" type="presParOf" srcId="{D7C0A4D6-92EE-471F-BEA3-3CE11D5C4606}" destId="{26BF46C0-7F74-4E12-9C19-2A4B0BD8E6F4}" srcOrd="5" destOrd="0" presId="urn:microsoft.com/office/officeart/2008/layout/LinedList"/>
    <dgm:cxn modelId="{E63898FD-8EAC-407A-8DF1-154B0EA3942F}" type="presParOf" srcId="{26BF46C0-7F74-4E12-9C19-2A4B0BD8E6F4}" destId="{D43C6CFC-9FB9-490F-8546-8F3334E8C6C6}" srcOrd="0" destOrd="0" presId="urn:microsoft.com/office/officeart/2008/layout/LinedList"/>
    <dgm:cxn modelId="{5DC0D126-8245-4D50-BEB0-C0F8D5A77DF1}" type="presParOf" srcId="{26BF46C0-7F74-4E12-9C19-2A4B0BD8E6F4}" destId="{4B785D7B-311C-4731-9232-CE3443A0E486}" srcOrd="1" destOrd="0" presId="urn:microsoft.com/office/officeart/2008/layout/LinedList"/>
    <dgm:cxn modelId="{042FB22D-8142-4463-BDD2-5FE7735F0E85}" type="presParOf" srcId="{D7C0A4D6-92EE-471F-BEA3-3CE11D5C4606}" destId="{135C5F53-EAC8-47B3-90F3-571F8AB829E9}" srcOrd="6" destOrd="0" presId="urn:microsoft.com/office/officeart/2008/layout/LinedList"/>
    <dgm:cxn modelId="{F44C2219-8ADA-4F97-BE97-A8C0E229980F}" type="presParOf" srcId="{D7C0A4D6-92EE-471F-BEA3-3CE11D5C4606}" destId="{D1685749-A9CF-4B27-A5D9-57E4F6419586}" srcOrd="7" destOrd="0" presId="urn:microsoft.com/office/officeart/2008/layout/LinedList"/>
    <dgm:cxn modelId="{69EC520C-6110-4674-A634-B3CF78C794B9}" type="presParOf" srcId="{D1685749-A9CF-4B27-A5D9-57E4F6419586}" destId="{110674DB-EF81-4CAD-A722-A59AD8D96FE5}" srcOrd="0" destOrd="0" presId="urn:microsoft.com/office/officeart/2008/layout/LinedList"/>
    <dgm:cxn modelId="{D22858F9-3314-4D91-A6F5-2BCC9D3ED4DC}" type="presParOf" srcId="{D1685749-A9CF-4B27-A5D9-57E4F6419586}" destId="{5ECBD198-D460-4647-B08A-33C13359532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9602F6-10F0-400B-9D72-D75E683BFB1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8BB6E18-7C96-4A6C-926A-A569F0C58712}">
      <dgm:prSet/>
      <dgm:spPr/>
      <dgm:t>
        <a:bodyPr/>
        <a:lstStyle/>
        <a:p>
          <a:r>
            <a:rPr lang="en-GB" dirty="0"/>
            <a:t>Laceration and bruising to left side of neck</a:t>
          </a:r>
          <a:endParaRPr lang="en-US" dirty="0"/>
        </a:p>
      </dgm:t>
    </dgm:pt>
    <dgm:pt modelId="{DC50FB4D-0739-4FE4-A021-D05C068F426A}" type="parTrans" cxnId="{A4243FA7-DE9D-44DE-9410-F783698F8DAB}">
      <dgm:prSet/>
      <dgm:spPr/>
      <dgm:t>
        <a:bodyPr/>
        <a:lstStyle/>
        <a:p>
          <a:endParaRPr lang="en-US"/>
        </a:p>
      </dgm:t>
    </dgm:pt>
    <dgm:pt modelId="{9336D59C-D27C-4D9D-AB53-DC5DE3A86007}" type="sibTrans" cxnId="{A4243FA7-DE9D-44DE-9410-F783698F8DAB}">
      <dgm:prSet/>
      <dgm:spPr/>
      <dgm:t>
        <a:bodyPr/>
        <a:lstStyle/>
        <a:p>
          <a:endParaRPr lang="en-US"/>
        </a:p>
      </dgm:t>
    </dgm:pt>
    <dgm:pt modelId="{E5711278-E3AF-478E-BCCF-A5BE294DD311}">
      <dgm:prSet/>
      <dgm:spPr/>
      <dgm:t>
        <a:bodyPr/>
        <a:lstStyle/>
        <a:p>
          <a:r>
            <a:rPr lang="en-GB"/>
            <a:t>Bruising angle of jaw</a:t>
          </a:r>
          <a:endParaRPr lang="en-US"/>
        </a:p>
      </dgm:t>
    </dgm:pt>
    <dgm:pt modelId="{E9398F67-E7F1-4080-9A28-FC4461337E6E}" type="parTrans" cxnId="{DFC66197-A5DF-4FA4-99D5-89F85E1F3AB5}">
      <dgm:prSet/>
      <dgm:spPr/>
      <dgm:t>
        <a:bodyPr/>
        <a:lstStyle/>
        <a:p>
          <a:endParaRPr lang="en-US"/>
        </a:p>
      </dgm:t>
    </dgm:pt>
    <dgm:pt modelId="{1CB476D1-D53E-41CC-9E90-BD3C96C42FA3}" type="sibTrans" cxnId="{DFC66197-A5DF-4FA4-99D5-89F85E1F3AB5}">
      <dgm:prSet/>
      <dgm:spPr/>
      <dgm:t>
        <a:bodyPr/>
        <a:lstStyle/>
        <a:p>
          <a:endParaRPr lang="en-US"/>
        </a:p>
      </dgm:t>
    </dgm:pt>
    <dgm:pt modelId="{7A9B750F-C7F2-49C2-876A-A458A8F5AD61}" type="pres">
      <dgm:prSet presAssocID="{CF9602F6-10F0-400B-9D72-D75E683BFB18}" presName="linear" presStyleCnt="0">
        <dgm:presLayoutVars>
          <dgm:animLvl val="lvl"/>
          <dgm:resizeHandles val="exact"/>
        </dgm:presLayoutVars>
      </dgm:prSet>
      <dgm:spPr/>
    </dgm:pt>
    <dgm:pt modelId="{8A1B72DA-0272-4594-BD6A-07410D98BA75}" type="pres">
      <dgm:prSet presAssocID="{58BB6E18-7C96-4A6C-926A-A569F0C5871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64D14A2-B03B-417C-A216-9F210DE8A405}" type="pres">
      <dgm:prSet presAssocID="{9336D59C-D27C-4D9D-AB53-DC5DE3A86007}" presName="spacer" presStyleCnt="0"/>
      <dgm:spPr/>
    </dgm:pt>
    <dgm:pt modelId="{1B64936A-9AB2-48B1-8FBB-FB603D195664}" type="pres">
      <dgm:prSet presAssocID="{E5711278-E3AF-478E-BCCF-A5BE294DD31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D4C2934-77C2-4946-AA46-642B37E955D5}" type="presOf" srcId="{58BB6E18-7C96-4A6C-926A-A569F0C58712}" destId="{8A1B72DA-0272-4594-BD6A-07410D98BA75}" srcOrd="0" destOrd="0" presId="urn:microsoft.com/office/officeart/2005/8/layout/vList2"/>
    <dgm:cxn modelId="{FEC4FB8D-685E-4CE1-B152-BEB1031F77E0}" type="presOf" srcId="{CF9602F6-10F0-400B-9D72-D75E683BFB18}" destId="{7A9B750F-C7F2-49C2-876A-A458A8F5AD61}" srcOrd="0" destOrd="0" presId="urn:microsoft.com/office/officeart/2005/8/layout/vList2"/>
    <dgm:cxn modelId="{DFC66197-A5DF-4FA4-99D5-89F85E1F3AB5}" srcId="{CF9602F6-10F0-400B-9D72-D75E683BFB18}" destId="{E5711278-E3AF-478E-BCCF-A5BE294DD311}" srcOrd="1" destOrd="0" parTransId="{E9398F67-E7F1-4080-9A28-FC4461337E6E}" sibTransId="{1CB476D1-D53E-41CC-9E90-BD3C96C42FA3}"/>
    <dgm:cxn modelId="{A4243FA7-DE9D-44DE-9410-F783698F8DAB}" srcId="{CF9602F6-10F0-400B-9D72-D75E683BFB18}" destId="{58BB6E18-7C96-4A6C-926A-A569F0C58712}" srcOrd="0" destOrd="0" parTransId="{DC50FB4D-0739-4FE4-A021-D05C068F426A}" sibTransId="{9336D59C-D27C-4D9D-AB53-DC5DE3A86007}"/>
    <dgm:cxn modelId="{7C2AFDB0-9CFD-4D58-8441-A0B82617CE62}" type="presOf" srcId="{E5711278-E3AF-478E-BCCF-A5BE294DD311}" destId="{1B64936A-9AB2-48B1-8FBB-FB603D195664}" srcOrd="0" destOrd="0" presId="urn:microsoft.com/office/officeart/2005/8/layout/vList2"/>
    <dgm:cxn modelId="{0302473E-00C8-4EB6-B81E-8554A9691119}" type="presParOf" srcId="{7A9B750F-C7F2-49C2-876A-A458A8F5AD61}" destId="{8A1B72DA-0272-4594-BD6A-07410D98BA75}" srcOrd="0" destOrd="0" presId="urn:microsoft.com/office/officeart/2005/8/layout/vList2"/>
    <dgm:cxn modelId="{341636F1-56E0-49DC-91D1-02C975CC213B}" type="presParOf" srcId="{7A9B750F-C7F2-49C2-876A-A458A8F5AD61}" destId="{964D14A2-B03B-417C-A216-9F210DE8A405}" srcOrd="1" destOrd="0" presId="urn:microsoft.com/office/officeart/2005/8/layout/vList2"/>
    <dgm:cxn modelId="{B9FE8516-E828-457E-ACC1-989D3539C318}" type="presParOf" srcId="{7A9B750F-C7F2-49C2-876A-A458A8F5AD61}" destId="{1B64936A-9AB2-48B1-8FBB-FB603D1956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2FB1A6-EBA8-46E6-A7C9-111527CC863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20D00FA-E7EF-4BFE-AB7A-E19351BD2ACD}">
      <dgm:prSet/>
      <dgm:spPr/>
      <dgm:t>
        <a:bodyPr/>
        <a:lstStyle/>
        <a:p>
          <a:r>
            <a:rPr lang="en-GB" dirty="0"/>
            <a:t>Injuries not present the previous evening (Saturday)</a:t>
          </a:r>
          <a:endParaRPr lang="en-US" dirty="0"/>
        </a:p>
      </dgm:t>
    </dgm:pt>
    <dgm:pt modelId="{63129EE2-E6A8-4D95-A24E-33964FD47489}" type="parTrans" cxnId="{70D5AEFE-22B2-4D00-BF2B-583D2A648857}">
      <dgm:prSet/>
      <dgm:spPr/>
      <dgm:t>
        <a:bodyPr/>
        <a:lstStyle/>
        <a:p>
          <a:endParaRPr lang="en-US"/>
        </a:p>
      </dgm:t>
    </dgm:pt>
    <dgm:pt modelId="{DE5EE107-683F-485D-B568-9A04B37BD8A8}" type="sibTrans" cxnId="{70D5AEFE-22B2-4D00-BF2B-583D2A648857}">
      <dgm:prSet/>
      <dgm:spPr/>
      <dgm:t>
        <a:bodyPr/>
        <a:lstStyle/>
        <a:p>
          <a:endParaRPr lang="en-US"/>
        </a:p>
      </dgm:t>
    </dgm:pt>
    <dgm:pt modelId="{F3D8CDEF-3623-4575-B929-0A3C613E8F51}">
      <dgm:prSet/>
      <dgm:spPr/>
      <dgm:t>
        <a:bodyPr/>
        <a:lstStyle/>
        <a:p>
          <a:r>
            <a:rPr lang="en-GB"/>
            <a:t>Son had been out drinking </a:t>
          </a:r>
          <a:endParaRPr lang="en-US"/>
        </a:p>
      </dgm:t>
    </dgm:pt>
    <dgm:pt modelId="{C0BA6BED-7537-4DCD-9A6E-7BB55969AAFF}" type="parTrans" cxnId="{8C37EBE7-F486-4292-915E-ABCA824F4842}">
      <dgm:prSet/>
      <dgm:spPr/>
      <dgm:t>
        <a:bodyPr/>
        <a:lstStyle/>
        <a:p>
          <a:endParaRPr lang="en-US"/>
        </a:p>
      </dgm:t>
    </dgm:pt>
    <dgm:pt modelId="{7E489CC0-C2C6-4112-9F0E-00C22931D769}" type="sibTrans" cxnId="{8C37EBE7-F486-4292-915E-ABCA824F4842}">
      <dgm:prSet/>
      <dgm:spPr/>
      <dgm:t>
        <a:bodyPr/>
        <a:lstStyle/>
        <a:p>
          <a:endParaRPr lang="en-US"/>
        </a:p>
      </dgm:t>
    </dgm:pt>
    <dgm:pt modelId="{77521953-71F7-437B-9FF3-DBAD7670CDF5}">
      <dgm:prSet/>
      <dgm:spPr/>
      <dgm:t>
        <a:bodyPr/>
        <a:lstStyle/>
        <a:p>
          <a:r>
            <a:rPr lang="en-GB"/>
            <a:t>Previous altercations</a:t>
          </a:r>
          <a:endParaRPr lang="en-US"/>
        </a:p>
      </dgm:t>
    </dgm:pt>
    <dgm:pt modelId="{BBBB491F-9ABF-474B-88BE-ABB774FC1F3E}" type="parTrans" cxnId="{3B2554F7-C5BA-4F9C-8A68-DD541BA509CF}">
      <dgm:prSet/>
      <dgm:spPr/>
      <dgm:t>
        <a:bodyPr/>
        <a:lstStyle/>
        <a:p>
          <a:endParaRPr lang="en-US"/>
        </a:p>
      </dgm:t>
    </dgm:pt>
    <dgm:pt modelId="{1153DADB-72CC-4719-B32A-40EB945950A4}" type="sibTrans" cxnId="{3B2554F7-C5BA-4F9C-8A68-DD541BA509CF}">
      <dgm:prSet/>
      <dgm:spPr/>
      <dgm:t>
        <a:bodyPr/>
        <a:lstStyle/>
        <a:p>
          <a:endParaRPr lang="en-US"/>
        </a:p>
      </dgm:t>
    </dgm:pt>
    <dgm:pt modelId="{676367B9-2722-4F3F-A295-5EB101680F9A}">
      <dgm:prSet/>
      <dgm:spPr/>
      <dgm:t>
        <a:bodyPr/>
        <a:lstStyle/>
        <a:p>
          <a:r>
            <a:rPr lang="en-GB"/>
            <a:t>‘carer stress’</a:t>
          </a:r>
          <a:endParaRPr lang="en-US"/>
        </a:p>
      </dgm:t>
    </dgm:pt>
    <dgm:pt modelId="{985C3868-8A1D-411B-9BA3-CDA4CF4F9883}" type="parTrans" cxnId="{6BCEF37D-48E2-470D-84B9-D2B5570705C4}">
      <dgm:prSet/>
      <dgm:spPr/>
      <dgm:t>
        <a:bodyPr/>
        <a:lstStyle/>
        <a:p>
          <a:endParaRPr lang="en-US"/>
        </a:p>
      </dgm:t>
    </dgm:pt>
    <dgm:pt modelId="{246524D3-976B-4094-B243-54C1FE1D1E52}" type="sibTrans" cxnId="{6BCEF37D-48E2-470D-84B9-D2B5570705C4}">
      <dgm:prSet/>
      <dgm:spPr/>
      <dgm:t>
        <a:bodyPr/>
        <a:lstStyle/>
        <a:p>
          <a:endParaRPr lang="en-US"/>
        </a:p>
      </dgm:t>
    </dgm:pt>
    <dgm:pt modelId="{F233DCED-EE0B-43F8-AE57-05498FB76B0F}" type="pres">
      <dgm:prSet presAssocID="{982FB1A6-EBA8-46E6-A7C9-111527CC863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C569BCB-0E48-41AE-83EF-E0AF2642743A}" type="pres">
      <dgm:prSet presAssocID="{320D00FA-E7EF-4BFE-AB7A-E19351BD2ACD}" presName="hierRoot1" presStyleCnt="0"/>
      <dgm:spPr/>
    </dgm:pt>
    <dgm:pt modelId="{46B69660-6433-4F68-AE3A-761FCA30F9B2}" type="pres">
      <dgm:prSet presAssocID="{320D00FA-E7EF-4BFE-AB7A-E19351BD2ACD}" presName="composite" presStyleCnt="0"/>
      <dgm:spPr/>
    </dgm:pt>
    <dgm:pt modelId="{75FC5ABE-26DA-48F9-BE4E-E0BEAF7A2EA4}" type="pres">
      <dgm:prSet presAssocID="{320D00FA-E7EF-4BFE-AB7A-E19351BD2ACD}" presName="background" presStyleLbl="node0" presStyleIdx="0" presStyleCnt="4"/>
      <dgm:spPr/>
    </dgm:pt>
    <dgm:pt modelId="{F2C9E005-454E-44A4-842E-0C25E5A205A3}" type="pres">
      <dgm:prSet presAssocID="{320D00FA-E7EF-4BFE-AB7A-E19351BD2ACD}" presName="text" presStyleLbl="fgAcc0" presStyleIdx="0" presStyleCnt="4">
        <dgm:presLayoutVars>
          <dgm:chPref val="3"/>
        </dgm:presLayoutVars>
      </dgm:prSet>
      <dgm:spPr/>
    </dgm:pt>
    <dgm:pt modelId="{67328CEE-AE20-419E-8A99-922FF35C4AB6}" type="pres">
      <dgm:prSet presAssocID="{320D00FA-E7EF-4BFE-AB7A-E19351BD2ACD}" presName="hierChild2" presStyleCnt="0"/>
      <dgm:spPr/>
    </dgm:pt>
    <dgm:pt modelId="{0BEFDCC1-4558-4209-960F-1507AEC134D0}" type="pres">
      <dgm:prSet presAssocID="{F3D8CDEF-3623-4575-B929-0A3C613E8F51}" presName="hierRoot1" presStyleCnt="0"/>
      <dgm:spPr/>
    </dgm:pt>
    <dgm:pt modelId="{00A4BDAA-766F-463A-83E2-1CAEFC899771}" type="pres">
      <dgm:prSet presAssocID="{F3D8CDEF-3623-4575-B929-0A3C613E8F51}" presName="composite" presStyleCnt="0"/>
      <dgm:spPr/>
    </dgm:pt>
    <dgm:pt modelId="{BCF9D10E-717C-40B0-929A-761635E108A0}" type="pres">
      <dgm:prSet presAssocID="{F3D8CDEF-3623-4575-B929-0A3C613E8F51}" presName="background" presStyleLbl="node0" presStyleIdx="1" presStyleCnt="4"/>
      <dgm:spPr/>
    </dgm:pt>
    <dgm:pt modelId="{662E6490-75F5-4B58-B5F6-82DF366D23D0}" type="pres">
      <dgm:prSet presAssocID="{F3D8CDEF-3623-4575-B929-0A3C613E8F51}" presName="text" presStyleLbl="fgAcc0" presStyleIdx="1" presStyleCnt="4">
        <dgm:presLayoutVars>
          <dgm:chPref val="3"/>
        </dgm:presLayoutVars>
      </dgm:prSet>
      <dgm:spPr/>
    </dgm:pt>
    <dgm:pt modelId="{5407ADCF-0F67-451F-8013-22234B24A8E5}" type="pres">
      <dgm:prSet presAssocID="{F3D8CDEF-3623-4575-B929-0A3C613E8F51}" presName="hierChild2" presStyleCnt="0"/>
      <dgm:spPr/>
    </dgm:pt>
    <dgm:pt modelId="{BA7E5A89-4690-40D5-BFA4-DA0C4E47950E}" type="pres">
      <dgm:prSet presAssocID="{77521953-71F7-437B-9FF3-DBAD7670CDF5}" presName="hierRoot1" presStyleCnt="0"/>
      <dgm:spPr/>
    </dgm:pt>
    <dgm:pt modelId="{3A9DAC77-35A3-4FEA-88A6-CF20B7513757}" type="pres">
      <dgm:prSet presAssocID="{77521953-71F7-437B-9FF3-DBAD7670CDF5}" presName="composite" presStyleCnt="0"/>
      <dgm:spPr/>
    </dgm:pt>
    <dgm:pt modelId="{AF3BD726-0521-4FF2-A23D-9A5E0F824DA2}" type="pres">
      <dgm:prSet presAssocID="{77521953-71F7-437B-9FF3-DBAD7670CDF5}" presName="background" presStyleLbl="node0" presStyleIdx="2" presStyleCnt="4"/>
      <dgm:spPr/>
    </dgm:pt>
    <dgm:pt modelId="{43FA87A3-194E-4B57-9D60-EB1426A6F690}" type="pres">
      <dgm:prSet presAssocID="{77521953-71F7-437B-9FF3-DBAD7670CDF5}" presName="text" presStyleLbl="fgAcc0" presStyleIdx="2" presStyleCnt="4">
        <dgm:presLayoutVars>
          <dgm:chPref val="3"/>
        </dgm:presLayoutVars>
      </dgm:prSet>
      <dgm:spPr/>
    </dgm:pt>
    <dgm:pt modelId="{76A5A7EB-DF9A-4E21-AE7A-03D7BEE19B6A}" type="pres">
      <dgm:prSet presAssocID="{77521953-71F7-437B-9FF3-DBAD7670CDF5}" presName="hierChild2" presStyleCnt="0"/>
      <dgm:spPr/>
    </dgm:pt>
    <dgm:pt modelId="{39415150-4D79-4F69-A262-C211DFCBE6E2}" type="pres">
      <dgm:prSet presAssocID="{676367B9-2722-4F3F-A295-5EB101680F9A}" presName="hierRoot1" presStyleCnt="0"/>
      <dgm:spPr/>
    </dgm:pt>
    <dgm:pt modelId="{6D9D7F63-7553-43CA-99A9-F10FC1B5019A}" type="pres">
      <dgm:prSet presAssocID="{676367B9-2722-4F3F-A295-5EB101680F9A}" presName="composite" presStyleCnt="0"/>
      <dgm:spPr/>
    </dgm:pt>
    <dgm:pt modelId="{44B2FB59-E672-456D-BE2A-2F04911690B8}" type="pres">
      <dgm:prSet presAssocID="{676367B9-2722-4F3F-A295-5EB101680F9A}" presName="background" presStyleLbl="node0" presStyleIdx="3" presStyleCnt="4"/>
      <dgm:spPr/>
    </dgm:pt>
    <dgm:pt modelId="{5664A47F-067F-4E0E-86E2-80C6B03B4C31}" type="pres">
      <dgm:prSet presAssocID="{676367B9-2722-4F3F-A295-5EB101680F9A}" presName="text" presStyleLbl="fgAcc0" presStyleIdx="3" presStyleCnt="4">
        <dgm:presLayoutVars>
          <dgm:chPref val="3"/>
        </dgm:presLayoutVars>
      </dgm:prSet>
      <dgm:spPr/>
    </dgm:pt>
    <dgm:pt modelId="{BE062B67-5B38-4786-8DDC-0CE9D3C06CD5}" type="pres">
      <dgm:prSet presAssocID="{676367B9-2722-4F3F-A295-5EB101680F9A}" presName="hierChild2" presStyleCnt="0"/>
      <dgm:spPr/>
    </dgm:pt>
  </dgm:ptLst>
  <dgm:cxnLst>
    <dgm:cxn modelId="{209C7D76-BAC4-41DB-BFA3-0D8DED71F1E8}" type="presOf" srcId="{320D00FA-E7EF-4BFE-AB7A-E19351BD2ACD}" destId="{F2C9E005-454E-44A4-842E-0C25E5A205A3}" srcOrd="0" destOrd="0" presId="urn:microsoft.com/office/officeart/2005/8/layout/hierarchy1"/>
    <dgm:cxn modelId="{20FAD059-927A-440E-A715-7E7FAF12FABE}" type="presOf" srcId="{982FB1A6-EBA8-46E6-A7C9-111527CC8636}" destId="{F233DCED-EE0B-43F8-AE57-05498FB76B0F}" srcOrd="0" destOrd="0" presId="urn:microsoft.com/office/officeart/2005/8/layout/hierarchy1"/>
    <dgm:cxn modelId="{6BCEF37D-48E2-470D-84B9-D2B5570705C4}" srcId="{982FB1A6-EBA8-46E6-A7C9-111527CC8636}" destId="{676367B9-2722-4F3F-A295-5EB101680F9A}" srcOrd="3" destOrd="0" parTransId="{985C3868-8A1D-411B-9BA3-CDA4CF4F9883}" sibTransId="{246524D3-976B-4094-B243-54C1FE1D1E52}"/>
    <dgm:cxn modelId="{452A75B3-A6CA-4FCD-969A-26CE16B6482F}" type="presOf" srcId="{F3D8CDEF-3623-4575-B929-0A3C613E8F51}" destId="{662E6490-75F5-4B58-B5F6-82DF366D23D0}" srcOrd="0" destOrd="0" presId="urn:microsoft.com/office/officeart/2005/8/layout/hierarchy1"/>
    <dgm:cxn modelId="{ADDF94B7-9A7E-4D9F-A589-2006439F7E28}" type="presOf" srcId="{77521953-71F7-437B-9FF3-DBAD7670CDF5}" destId="{43FA87A3-194E-4B57-9D60-EB1426A6F690}" srcOrd="0" destOrd="0" presId="urn:microsoft.com/office/officeart/2005/8/layout/hierarchy1"/>
    <dgm:cxn modelId="{8C37EBE7-F486-4292-915E-ABCA824F4842}" srcId="{982FB1A6-EBA8-46E6-A7C9-111527CC8636}" destId="{F3D8CDEF-3623-4575-B929-0A3C613E8F51}" srcOrd="1" destOrd="0" parTransId="{C0BA6BED-7537-4DCD-9A6E-7BB55969AAFF}" sibTransId="{7E489CC0-C2C6-4112-9F0E-00C22931D769}"/>
    <dgm:cxn modelId="{3F204BEF-75C3-4116-A2A7-222649A66A2B}" type="presOf" srcId="{676367B9-2722-4F3F-A295-5EB101680F9A}" destId="{5664A47F-067F-4E0E-86E2-80C6B03B4C31}" srcOrd="0" destOrd="0" presId="urn:microsoft.com/office/officeart/2005/8/layout/hierarchy1"/>
    <dgm:cxn modelId="{3B2554F7-C5BA-4F9C-8A68-DD541BA509CF}" srcId="{982FB1A6-EBA8-46E6-A7C9-111527CC8636}" destId="{77521953-71F7-437B-9FF3-DBAD7670CDF5}" srcOrd="2" destOrd="0" parTransId="{BBBB491F-9ABF-474B-88BE-ABB774FC1F3E}" sibTransId="{1153DADB-72CC-4719-B32A-40EB945950A4}"/>
    <dgm:cxn modelId="{70D5AEFE-22B2-4D00-BF2B-583D2A648857}" srcId="{982FB1A6-EBA8-46E6-A7C9-111527CC8636}" destId="{320D00FA-E7EF-4BFE-AB7A-E19351BD2ACD}" srcOrd="0" destOrd="0" parTransId="{63129EE2-E6A8-4D95-A24E-33964FD47489}" sibTransId="{DE5EE107-683F-485D-B568-9A04B37BD8A8}"/>
    <dgm:cxn modelId="{335824DA-AE30-43E3-9069-DF31A1856643}" type="presParOf" srcId="{F233DCED-EE0B-43F8-AE57-05498FB76B0F}" destId="{0C569BCB-0E48-41AE-83EF-E0AF2642743A}" srcOrd="0" destOrd="0" presId="urn:microsoft.com/office/officeart/2005/8/layout/hierarchy1"/>
    <dgm:cxn modelId="{77526503-170B-4E4B-9523-2570F9BE9820}" type="presParOf" srcId="{0C569BCB-0E48-41AE-83EF-E0AF2642743A}" destId="{46B69660-6433-4F68-AE3A-761FCA30F9B2}" srcOrd="0" destOrd="0" presId="urn:microsoft.com/office/officeart/2005/8/layout/hierarchy1"/>
    <dgm:cxn modelId="{740F56F8-CF64-44F4-AA57-B408F3F5D4F2}" type="presParOf" srcId="{46B69660-6433-4F68-AE3A-761FCA30F9B2}" destId="{75FC5ABE-26DA-48F9-BE4E-E0BEAF7A2EA4}" srcOrd="0" destOrd="0" presId="urn:microsoft.com/office/officeart/2005/8/layout/hierarchy1"/>
    <dgm:cxn modelId="{47510361-79AA-4868-A903-F70C68D1EE15}" type="presParOf" srcId="{46B69660-6433-4F68-AE3A-761FCA30F9B2}" destId="{F2C9E005-454E-44A4-842E-0C25E5A205A3}" srcOrd="1" destOrd="0" presId="urn:microsoft.com/office/officeart/2005/8/layout/hierarchy1"/>
    <dgm:cxn modelId="{AE10F654-2B6F-40C4-B969-07AB0A6466EE}" type="presParOf" srcId="{0C569BCB-0E48-41AE-83EF-E0AF2642743A}" destId="{67328CEE-AE20-419E-8A99-922FF35C4AB6}" srcOrd="1" destOrd="0" presId="urn:microsoft.com/office/officeart/2005/8/layout/hierarchy1"/>
    <dgm:cxn modelId="{3EDF9826-4CDF-46BC-888E-B321F1467B05}" type="presParOf" srcId="{F233DCED-EE0B-43F8-AE57-05498FB76B0F}" destId="{0BEFDCC1-4558-4209-960F-1507AEC134D0}" srcOrd="1" destOrd="0" presId="urn:microsoft.com/office/officeart/2005/8/layout/hierarchy1"/>
    <dgm:cxn modelId="{5D782CD0-68B7-40EC-81F6-C95E852CDA6F}" type="presParOf" srcId="{0BEFDCC1-4558-4209-960F-1507AEC134D0}" destId="{00A4BDAA-766F-463A-83E2-1CAEFC899771}" srcOrd="0" destOrd="0" presId="urn:microsoft.com/office/officeart/2005/8/layout/hierarchy1"/>
    <dgm:cxn modelId="{4874A176-748E-4AEF-9D90-EEEA7645574C}" type="presParOf" srcId="{00A4BDAA-766F-463A-83E2-1CAEFC899771}" destId="{BCF9D10E-717C-40B0-929A-761635E108A0}" srcOrd="0" destOrd="0" presId="urn:microsoft.com/office/officeart/2005/8/layout/hierarchy1"/>
    <dgm:cxn modelId="{3DB3FF18-66CC-4A8C-8290-FCE0AE259469}" type="presParOf" srcId="{00A4BDAA-766F-463A-83E2-1CAEFC899771}" destId="{662E6490-75F5-4B58-B5F6-82DF366D23D0}" srcOrd="1" destOrd="0" presId="urn:microsoft.com/office/officeart/2005/8/layout/hierarchy1"/>
    <dgm:cxn modelId="{7EEBEFCA-3180-4B00-9A05-006243EC193F}" type="presParOf" srcId="{0BEFDCC1-4558-4209-960F-1507AEC134D0}" destId="{5407ADCF-0F67-451F-8013-22234B24A8E5}" srcOrd="1" destOrd="0" presId="urn:microsoft.com/office/officeart/2005/8/layout/hierarchy1"/>
    <dgm:cxn modelId="{33D5DFF2-3A8F-44A6-8A34-94E90AEEA599}" type="presParOf" srcId="{F233DCED-EE0B-43F8-AE57-05498FB76B0F}" destId="{BA7E5A89-4690-40D5-BFA4-DA0C4E47950E}" srcOrd="2" destOrd="0" presId="urn:microsoft.com/office/officeart/2005/8/layout/hierarchy1"/>
    <dgm:cxn modelId="{0BA5A4F0-2A81-460A-A0D1-F307F4C4882F}" type="presParOf" srcId="{BA7E5A89-4690-40D5-BFA4-DA0C4E47950E}" destId="{3A9DAC77-35A3-4FEA-88A6-CF20B7513757}" srcOrd="0" destOrd="0" presId="urn:microsoft.com/office/officeart/2005/8/layout/hierarchy1"/>
    <dgm:cxn modelId="{1EB9955E-9DF6-447A-90B2-605F327A14C2}" type="presParOf" srcId="{3A9DAC77-35A3-4FEA-88A6-CF20B7513757}" destId="{AF3BD726-0521-4FF2-A23D-9A5E0F824DA2}" srcOrd="0" destOrd="0" presId="urn:microsoft.com/office/officeart/2005/8/layout/hierarchy1"/>
    <dgm:cxn modelId="{3D81AD06-76F8-4162-8FC8-CE82C6856EFD}" type="presParOf" srcId="{3A9DAC77-35A3-4FEA-88A6-CF20B7513757}" destId="{43FA87A3-194E-4B57-9D60-EB1426A6F690}" srcOrd="1" destOrd="0" presId="urn:microsoft.com/office/officeart/2005/8/layout/hierarchy1"/>
    <dgm:cxn modelId="{C05406B3-2B45-4A41-8709-479B59AA604C}" type="presParOf" srcId="{BA7E5A89-4690-40D5-BFA4-DA0C4E47950E}" destId="{76A5A7EB-DF9A-4E21-AE7A-03D7BEE19B6A}" srcOrd="1" destOrd="0" presId="urn:microsoft.com/office/officeart/2005/8/layout/hierarchy1"/>
    <dgm:cxn modelId="{5810BCDC-F375-411C-8758-5756E0EEA0D0}" type="presParOf" srcId="{F233DCED-EE0B-43F8-AE57-05498FB76B0F}" destId="{39415150-4D79-4F69-A262-C211DFCBE6E2}" srcOrd="3" destOrd="0" presId="urn:microsoft.com/office/officeart/2005/8/layout/hierarchy1"/>
    <dgm:cxn modelId="{9310271D-317A-4EB5-A66B-89EC7A387EC7}" type="presParOf" srcId="{39415150-4D79-4F69-A262-C211DFCBE6E2}" destId="{6D9D7F63-7553-43CA-99A9-F10FC1B5019A}" srcOrd="0" destOrd="0" presId="urn:microsoft.com/office/officeart/2005/8/layout/hierarchy1"/>
    <dgm:cxn modelId="{BB4EBC47-B7B3-423B-8946-0A664FCD3D92}" type="presParOf" srcId="{6D9D7F63-7553-43CA-99A9-F10FC1B5019A}" destId="{44B2FB59-E672-456D-BE2A-2F04911690B8}" srcOrd="0" destOrd="0" presId="urn:microsoft.com/office/officeart/2005/8/layout/hierarchy1"/>
    <dgm:cxn modelId="{D774B091-FA24-4D0B-9C44-ECD2C2EFC452}" type="presParOf" srcId="{6D9D7F63-7553-43CA-99A9-F10FC1B5019A}" destId="{5664A47F-067F-4E0E-86E2-80C6B03B4C31}" srcOrd="1" destOrd="0" presId="urn:microsoft.com/office/officeart/2005/8/layout/hierarchy1"/>
    <dgm:cxn modelId="{1E21FBE7-8B3E-4CBA-ACB6-388FAB8CC89B}" type="presParOf" srcId="{39415150-4D79-4F69-A262-C211DFCBE6E2}" destId="{BE062B67-5B38-4786-8DDC-0CE9D3C06C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41A22D-BA46-4E0B-B66F-44327CE89E8F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B0E55EE-F1EE-4D56-9C0C-45FA2E7C705E}">
      <dgm:prSet/>
      <dgm:spPr/>
      <dgm:t>
        <a:bodyPr/>
        <a:lstStyle/>
        <a:p>
          <a:r>
            <a:rPr lang="en-GB"/>
            <a:t>Lady was moved to respite</a:t>
          </a:r>
          <a:endParaRPr lang="en-US"/>
        </a:p>
      </dgm:t>
    </dgm:pt>
    <dgm:pt modelId="{581E6792-041A-4B9A-B5D6-5ED18DEDC1F7}" type="parTrans" cxnId="{D0EDE716-7A6E-4A4A-9A42-3CA495486138}">
      <dgm:prSet/>
      <dgm:spPr/>
      <dgm:t>
        <a:bodyPr/>
        <a:lstStyle/>
        <a:p>
          <a:endParaRPr lang="en-US"/>
        </a:p>
      </dgm:t>
    </dgm:pt>
    <dgm:pt modelId="{2DA23C76-62C6-4FA7-9622-A43FCC7BDED0}" type="sibTrans" cxnId="{D0EDE716-7A6E-4A4A-9A42-3CA495486138}">
      <dgm:prSet/>
      <dgm:spPr/>
      <dgm:t>
        <a:bodyPr/>
        <a:lstStyle/>
        <a:p>
          <a:endParaRPr lang="en-US"/>
        </a:p>
      </dgm:t>
    </dgm:pt>
    <dgm:pt modelId="{C7696F6A-3B67-4F12-972C-1B74776676D2}">
      <dgm:prSet/>
      <dgm:spPr/>
      <dgm:t>
        <a:bodyPr/>
        <a:lstStyle/>
        <a:p>
          <a:r>
            <a:rPr lang="en-GB" dirty="0"/>
            <a:t>Settled really well</a:t>
          </a:r>
          <a:endParaRPr lang="en-US" dirty="0"/>
        </a:p>
      </dgm:t>
    </dgm:pt>
    <dgm:pt modelId="{80875DB5-8396-42D1-8353-A9420D58C4BD}" type="parTrans" cxnId="{F6C7B101-5B3E-4BA0-884B-27964FF2A609}">
      <dgm:prSet/>
      <dgm:spPr/>
      <dgm:t>
        <a:bodyPr/>
        <a:lstStyle/>
        <a:p>
          <a:endParaRPr lang="en-US"/>
        </a:p>
      </dgm:t>
    </dgm:pt>
    <dgm:pt modelId="{103BF089-4B6E-4D9A-BA4D-C312697DDA3C}" type="sibTrans" cxnId="{F6C7B101-5B3E-4BA0-884B-27964FF2A609}">
      <dgm:prSet/>
      <dgm:spPr/>
      <dgm:t>
        <a:bodyPr/>
        <a:lstStyle/>
        <a:p>
          <a:endParaRPr lang="en-US"/>
        </a:p>
      </dgm:t>
    </dgm:pt>
    <dgm:pt modelId="{799108F4-B96A-4648-8397-900A91C76F00}" type="pres">
      <dgm:prSet presAssocID="{8741A22D-BA46-4E0B-B66F-44327CE89E8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C3C6F29-9677-46AF-8C38-5CE06A6171AD}" type="pres">
      <dgm:prSet presAssocID="{3B0E55EE-F1EE-4D56-9C0C-45FA2E7C705E}" presName="root" presStyleCnt="0"/>
      <dgm:spPr/>
    </dgm:pt>
    <dgm:pt modelId="{710530F5-2D0D-47E6-AADC-7972CD1B9D5C}" type="pres">
      <dgm:prSet presAssocID="{3B0E55EE-F1EE-4D56-9C0C-45FA2E7C705E}" presName="rootComposite" presStyleCnt="0"/>
      <dgm:spPr/>
    </dgm:pt>
    <dgm:pt modelId="{26E13783-216A-49C1-BD0D-B495378BFBF4}" type="pres">
      <dgm:prSet presAssocID="{3B0E55EE-F1EE-4D56-9C0C-45FA2E7C705E}" presName="rootText" presStyleLbl="node1" presStyleIdx="0" presStyleCnt="2"/>
      <dgm:spPr/>
    </dgm:pt>
    <dgm:pt modelId="{0D8284EC-4871-46FB-8E2D-3C60CAE1A0FD}" type="pres">
      <dgm:prSet presAssocID="{3B0E55EE-F1EE-4D56-9C0C-45FA2E7C705E}" presName="rootConnector" presStyleLbl="node1" presStyleIdx="0" presStyleCnt="2"/>
      <dgm:spPr/>
    </dgm:pt>
    <dgm:pt modelId="{EEEF6AA0-5931-404A-BAC1-7F6FA912A797}" type="pres">
      <dgm:prSet presAssocID="{3B0E55EE-F1EE-4D56-9C0C-45FA2E7C705E}" presName="childShape" presStyleCnt="0"/>
      <dgm:spPr/>
    </dgm:pt>
    <dgm:pt modelId="{510D7D25-2E4B-46EC-9DFA-53F0AA25B0B8}" type="pres">
      <dgm:prSet presAssocID="{C7696F6A-3B67-4F12-972C-1B74776676D2}" presName="root" presStyleCnt="0"/>
      <dgm:spPr/>
    </dgm:pt>
    <dgm:pt modelId="{3D1C92DF-BEDB-4A15-B177-2F8C3E5F6222}" type="pres">
      <dgm:prSet presAssocID="{C7696F6A-3B67-4F12-972C-1B74776676D2}" presName="rootComposite" presStyleCnt="0"/>
      <dgm:spPr/>
    </dgm:pt>
    <dgm:pt modelId="{B31A5F77-A1A4-4456-9259-3BD698E6DC2D}" type="pres">
      <dgm:prSet presAssocID="{C7696F6A-3B67-4F12-972C-1B74776676D2}" presName="rootText" presStyleLbl="node1" presStyleIdx="1" presStyleCnt="2"/>
      <dgm:spPr/>
    </dgm:pt>
    <dgm:pt modelId="{D4F2703D-9A98-41D7-8E3D-97DA2B8D6759}" type="pres">
      <dgm:prSet presAssocID="{C7696F6A-3B67-4F12-972C-1B74776676D2}" presName="rootConnector" presStyleLbl="node1" presStyleIdx="1" presStyleCnt="2"/>
      <dgm:spPr/>
    </dgm:pt>
    <dgm:pt modelId="{78E51931-606C-4FB4-B8E1-78E8F05E5A15}" type="pres">
      <dgm:prSet presAssocID="{C7696F6A-3B67-4F12-972C-1B74776676D2}" presName="childShape" presStyleCnt="0"/>
      <dgm:spPr/>
    </dgm:pt>
  </dgm:ptLst>
  <dgm:cxnLst>
    <dgm:cxn modelId="{F6C7B101-5B3E-4BA0-884B-27964FF2A609}" srcId="{8741A22D-BA46-4E0B-B66F-44327CE89E8F}" destId="{C7696F6A-3B67-4F12-972C-1B74776676D2}" srcOrd="1" destOrd="0" parTransId="{80875DB5-8396-42D1-8353-A9420D58C4BD}" sibTransId="{103BF089-4B6E-4D9A-BA4D-C312697DDA3C}"/>
    <dgm:cxn modelId="{D0EDE716-7A6E-4A4A-9A42-3CA495486138}" srcId="{8741A22D-BA46-4E0B-B66F-44327CE89E8F}" destId="{3B0E55EE-F1EE-4D56-9C0C-45FA2E7C705E}" srcOrd="0" destOrd="0" parTransId="{581E6792-041A-4B9A-B5D6-5ED18DEDC1F7}" sibTransId="{2DA23C76-62C6-4FA7-9622-A43FCC7BDED0}"/>
    <dgm:cxn modelId="{0645F533-FFA8-4481-AB51-2788D5976570}" type="presOf" srcId="{8741A22D-BA46-4E0B-B66F-44327CE89E8F}" destId="{799108F4-B96A-4648-8397-900A91C76F00}" srcOrd="0" destOrd="0" presId="urn:microsoft.com/office/officeart/2005/8/layout/hierarchy3"/>
    <dgm:cxn modelId="{C7F10CA3-37F9-4636-BE85-FE7E5F6712DF}" type="presOf" srcId="{3B0E55EE-F1EE-4D56-9C0C-45FA2E7C705E}" destId="{0D8284EC-4871-46FB-8E2D-3C60CAE1A0FD}" srcOrd="1" destOrd="0" presId="urn:microsoft.com/office/officeart/2005/8/layout/hierarchy3"/>
    <dgm:cxn modelId="{B95EE8A8-9331-4346-88A0-CCB741586166}" type="presOf" srcId="{3B0E55EE-F1EE-4D56-9C0C-45FA2E7C705E}" destId="{26E13783-216A-49C1-BD0D-B495378BFBF4}" srcOrd="0" destOrd="0" presId="urn:microsoft.com/office/officeart/2005/8/layout/hierarchy3"/>
    <dgm:cxn modelId="{228E22A9-459B-4D94-B237-26A4ADBD279F}" type="presOf" srcId="{C7696F6A-3B67-4F12-972C-1B74776676D2}" destId="{D4F2703D-9A98-41D7-8E3D-97DA2B8D6759}" srcOrd="1" destOrd="0" presId="urn:microsoft.com/office/officeart/2005/8/layout/hierarchy3"/>
    <dgm:cxn modelId="{2D96D3B7-BD55-4A32-ACAB-0F1D10D7B619}" type="presOf" srcId="{C7696F6A-3B67-4F12-972C-1B74776676D2}" destId="{B31A5F77-A1A4-4456-9259-3BD698E6DC2D}" srcOrd="0" destOrd="0" presId="urn:microsoft.com/office/officeart/2005/8/layout/hierarchy3"/>
    <dgm:cxn modelId="{0D71350A-1C98-4A97-A276-E9571AEB7262}" type="presParOf" srcId="{799108F4-B96A-4648-8397-900A91C76F00}" destId="{5C3C6F29-9677-46AF-8C38-5CE06A6171AD}" srcOrd="0" destOrd="0" presId="urn:microsoft.com/office/officeart/2005/8/layout/hierarchy3"/>
    <dgm:cxn modelId="{3C1E864D-8BEF-45C6-9E1C-4C72F014AA07}" type="presParOf" srcId="{5C3C6F29-9677-46AF-8C38-5CE06A6171AD}" destId="{710530F5-2D0D-47E6-AADC-7972CD1B9D5C}" srcOrd="0" destOrd="0" presId="urn:microsoft.com/office/officeart/2005/8/layout/hierarchy3"/>
    <dgm:cxn modelId="{D0070374-4F31-407E-90AE-54B700150BBD}" type="presParOf" srcId="{710530F5-2D0D-47E6-AADC-7972CD1B9D5C}" destId="{26E13783-216A-49C1-BD0D-B495378BFBF4}" srcOrd="0" destOrd="0" presId="urn:microsoft.com/office/officeart/2005/8/layout/hierarchy3"/>
    <dgm:cxn modelId="{EE991A74-41C9-4CA3-9678-2AF1F6FF6E88}" type="presParOf" srcId="{710530F5-2D0D-47E6-AADC-7972CD1B9D5C}" destId="{0D8284EC-4871-46FB-8E2D-3C60CAE1A0FD}" srcOrd="1" destOrd="0" presId="urn:microsoft.com/office/officeart/2005/8/layout/hierarchy3"/>
    <dgm:cxn modelId="{912BDA48-39E7-46A7-BA31-CD90A98AECE6}" type="presParOf" srcId="{5C3C6F29-9677-46AF-8C38-5CE06A6171AD}" destId="{EEEF6AA0-5931-404A-BAC1-7F6FA912A797}" srcOrd="1" destOrd="0" presId="urn:microsoft.com/office/officeart/2005/8/layout/hierarchy3"/>
    <dgm:cxn modelId="{9E00A628-A06F-4D2D-B41B-2964FA05C7AC}" type="presParOf" srcId="{799108F4-B96A-4648-8397-900A91C76F00}" destId="{510D7D25-2E4B-46EC-9DFA-53F0AA25B0B8}" srcOrd="1" destOrd="0" presId="urn:microsoft.com/office/officeart/2005/8/layout/hierarchy3"/>
    <dgm:cxn modelId="{E2BDC99B-D3BD-41F5-9A42-745C75E5E7B4}" type="presParOf" srcId="{510D7D25-2E4B-46EC-9DFA-53F0AA25B0B8}" destId="{3D1C92DF-BEDB-4A15-B177-2F8C3E5F6222}" srcOrd="0" destOrd="0" presId="urn:microsoft.com/office/officeart/2005/8/layout/hierarchy3"/>
    <dgm:cxn modelId="{71EF7F10-B81B-4107-8294-0A82F784BD21}" type="presParOf" srcId="{3D1C92DF-BEDB-4A15-B177-2F8C3E5F6222}" destId="{B31A5F77-A1A4-4456-9259-3BD698E6DC2D}" srcOrd="0" destOrd="0" presId="urn:microsoft.com/office/officeart/2005/8/layout/hierarchy3"/>
    <dgm:cxn modelId="{CA9D5E76-93E3-4101-BD7A-3EAB6518B981}" type="presParOf" srcId="{3D1C92DF-BEDB-4A15-B177-2F8C3E5F6222}" destId="{D4F2703D-9A98-41D7-8E3D-97DA2B8D6759}" srcOrd="1" destOrd="0" presId="urn:microsoft.com/office/officeart/2005/8/layout/hierarchy3"/>
    <dgm:cxn modelId="{E3877B02-2128-4B63-854A-50D83CA46666}" type="presParOf" srcId="{510D7D25-2E4B-46EC-9DFA-53F0AA25B0B8}" destId="{78E51931-606C-4FB4-B8E1-78E8F05E5A1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28A591-626B-4C8E-A928-A42E085B2D4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370CA6D-FB4B-4A1C-8417-95420F62D606}">
      <dgm:prSet/>
      <dgm:spPr/>
      <dgm:t>
        <a:bodyPr/>
        <a:lstStyle/>
        <a:p>
          <a:r>
            <a:rPr lang="en-GB"/>
            <a:t>Elderly lady</a:t>
          </a:r>
          <a:endParaRPr lang="en-US"/>
        </a:p>
      </dgm:t>
    </dgm:pt>
    <dgm:pt modelId="{4468469C-28A1-4E62-871F-921859A5E5E3}" type="parTrans" cxnId="{E8A6BCAD-03B4-4071-80E4-18DF55743B55}">
      <dgm:prSet/>
      <dgm:spPr/>
      <dgm:t>
        <a:bodyPr/>
        <a:lstStyle/>
        <a:p>
          <a:endParaRPr lang="en-US"/>
        </a:p>
      </dgm:t>
    </dgm:pt>
    <dgm:pt modelId="{073D2336-221B-42B0-B90A-9EE5EBDD11FE}" type="sibTrans" cxnId="{E8A6BCAD-03B4-4071-80E4-18DF55743B55}">
      <dgm:prSet/>
      <dgm:spPr/>
      <dgm:t>
        <a:bodyPr/>
        <a:lstStyle/>
        <a:p>
          <a:endParaRPr lang="en-US"/>
        </a:p>
      </dgm:t>
    </dgm:pt>
    <dgm:pt modelId="{F4EBD0FA-0CD3-4690-A100-B5E901994700}">
      <dgm:prSet/>
      <dgm:spPr/>
      <dgm:t>
        <a:bodyPr/>
        <a:lstStyle/>
        <a:p>
          <a:r>
            <a:rPr lang="en-GB"/>
            <a:t>Care home resident</a:t>
          </a:r>
          <a:endParaRPr lang="en-US"/>
        </a:p>
      </dgm:t>
    </dgm:pt>
    <dgm:pt modelId="{1EEC5B46-2215-41BE-AEF4-C510766DD251}" type="parTrans" cxnId="{9F898B80-47FE-4769-84BC-E289315D4CCF}">
      <dgm:prSet/>
      <dgm:spPr/>
      <dgm:t>
        <a:bodyPr/>
        <a:lstStyle/>
        <a:p>
          <a:endParaRPr lang="en-US"/>
        </a:p>
      </dgm:t>
    </dgm:pt>
    <dgm:pt modelId="{EF576CAA-9360-4935-866A-6C970DA31462}" type="sibTrans" cxnId="{9F898B80-47FE-4769-84BC-E289315D4CCF}">
      <dgm:prSet/>
      <dgm:spPr/>
      <dgm:t>
        <a:bodyPr/>
        <a:lstStyle/>
        <a:p>
          <a:endParaRPr lang="en-US"/>
        </a:p>
      </dgm:t>
    </dgm:pt>
    <dgm:pt modelId="{C5F5AACE-250F-4CEA-AAEB-42364FDDE170}">
      <dgm:prSet/>
      <dgm:spPr/>
      <dgm:t>
        <a:bodyPr/>
        <a:lstStyle/>
        <a:p>
          <a:r>
            <a:rPr lang="en-GB"/>
            <a:t>End of life care</a:t>
          </a:r>
          <a:endParaRPr lang="en-US"/>
        </a:p>
      </dgm:t>
    </dgm:pt>
    <dgm:pt modelId="{D179570C-7062-45AC-82D0-69C00BD67683}" type="parTrans" cxnId="{E05E7F70-AB1C-4298-B75F-43A355575862}">
      <dgm:prSet/>
      <dgm:spPr/>
      <dgm:t>
        <a:bodyPr/>
        <a:lstStyle/>
        <a:p>
          <a:endParaRPr lang="en-US"/>
        </a:p>
      </dgm:t>
    </dgm:pt>
    <dgm:pt modelId="{D0B20E4A-9836-4C63-BE5E-58EDC09E3388}" type="sibTrans" cxnId="{E05E7F70-AB1C-4298-B75F-43A355575862}">
      <dgm:prSet/>
      <dgm:spPr/>
      <dgm:t>
        <a:bodyPr/>
        <a:lstStyle/>
        <a:p>
          <a:endParaRPr lang="en-US"/>
        </a:p>
      </dgm:t>
    </dgm:pt>
    <dgm:pt modelId="{627B8E7C-9749-4C1E-9019-D822D8DA70EF}">
      <dgm:prSet/>
      <dgm:spPr/>
      <dgm:t>
        <a:bodyPr/>
        <a:lstStyle/>
        <a:p>
          <a:r>
            <a:rPr lang="en-GB"/>
            <a:t>Non-mobile</a:t>
          </a:r>
          <a:endParaRPr lang="en-US"/>
        </a:p>
      </dgm:t>
    </dgm:pt>
    <dgm:pt modelId="{D6FA6C2F-87DB-4834-9C94-07BF242AC555}" type="parTrans" cxnId="{0D1AB625-8D94-4A04-BD01-74BB99B3B5AE}">
      <dgm:prSet/>
      <dgm:spPr/>
      <dgm:t>
        <a:bodyPr/>
        <a:lstStyle/>
        <a:p>
          <a:endParaRPr lang="en-US"/>
        </a:p>
      </dgm:t>
    </dgm:pt>
    <dgm:pt modelId="{8337C39D-87C6-466F-825B-75D97C41C5E5}" type="sibTrans" cxnId="{0D1AB625-8D94-4A04-BD01-74BB99B3B5AE}">
      <dgm:prSet/>
      <dgm:spPr/>
      <dgm:t>
        <a:bodyPr/>
        <a:lstStyle/>
        <a:p>
          <a:endParaRPr lang="en-US"/>
        </a:p>
      </dgm:t>
    </dgm:pt>
    <dgm:pt modelId="{31513858-7D2F-41B3-8642-68240345EA75}" type="pres">
      <dgm:prSet presAssocID="{D428A591-626B-4C8E-A928-A42E085B2D4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4C48D85-21AE-4054-BAA9-1835669E08C6}" type="pres">
      <dgm:prSet presAssocID="{E370CA6D-FB4B-4A1C-8417-95420F62D606}" presName="hierRoot1" presStyleCnt="0"/>
      <dgm:spPr/>
    </dgm:pt>
    <dgm:pt modelId="{508AB96A-54F6-4610-85AE-6D695F99F064}" type="pres">
      <dgm:prSet presAssocID="{E370CA6D-FB4B-4A1C-8417-95420F62D606}" presName="composite" presStyleCnt="0"/>
      <dgm:spPr/>
    </dgm:pt>
    <dgm:pt modelId="{C3A33DAD-6A0B-437E-A761-F68EDF7414E4}" type="pres">
      <dgm:prSet presAssocID="{E370CA6D-FB4B-4A1C-8417-95420F62D606}" presName="background" presStyleLbl="node0" presStyleIdx="0" presStyleCnt="4"/>
      <dgm:spPr/>
    </dgm:pt>
    <dgm:pt modelId="{8B9C26D5-9EAA-4C97-BF65-051B146E1500}" type="pres">
      <dgm:prSet presAssocID="{E370CA6D-FB4B-4A1C-8417-95420F62D606}" presName="text" presStyleLbl="fgAcc0" presStyleIdx="0" presStyleCnt="4">
        <dgm:presLayoutVars>
          <dgm:chPref val="3"/>
        </dgm:presLayoutVars>
      </dgm:prSet>
      <dgm:spPr/>
    </dgm:pt>
    <dgm:pt modelId="{4D9D51FA-4279-4048-AF08-34C8CD7289FF}" type="pres">
      <dgm:prSet presAssocID="{E370CA6D-FB4B-4A1C-8417-95420F62D606}" presName="hierChild2" presStyleCnt="0"/>
      <dgm:spPr/>
    </dgm:pt>
    <dgm:pt modelId="{AAE7B91D-6EA7-469C-93DC-89F7B1B9D0D8}" type="pres">
      <dgm:prSet presAssocID="{F4EBD0FA-0CD3-4690-A100-B5E901994700}" presName="hierRoot1" presStyleCnt="0"/>
      <dgm:spPr/>
    </dgm:pt>
    <dgm:pt modelId="{9AEEE43E-6E19-449E-BC59-BA66FB0D270F}" type="pres">
      <dgm:prSet presAssocID="{F4EBD0FA-0CD3-4690-A100-B5E901994700}" presName="composite" presStyleCnt="0"/>
      <dgm:spPr/>
    </dgm:pt>
    <dgm:pt modelId="{0E7CECBE-8DBB-477E-8622-34F6C4D5E0E1}" type="pres">
      <dgm:prSet presAssocID="{F4EBD0FA-0CD3-4690-A100-B5E901994700}" presName="background" presStyleLbl="node0" presStyleIdx="1" presStyleCnt="4"/>
      <dgm:spPr/>
    </dgm:pt>
    <dgm:pt modelId="{109C2D3F-FA1D-479D-9FF9-B669281562BA}" type="pres">
      <dgm:prSet presAssocID="{F4EBD0FA-0CD3-4690-A100-B5E901994700}" presName="text" presStyleLbl="fgAcc0" presStyleIdx="1" presStyleCnt="4">
        <dgm:presLayoutVars>
          <dgm:chPref val="3"/>
        </dgm:presLayoutVars>
      </dgm:prSet>
      <dgm:spPr/>
    </dgm:pt>
    <dgm:pt modelId="{F1687E26-EF26-4B9F-9D9F-57EE7C205B11}" type="pres">
      <dgm:prSet presAssocID="{F4EBD0FA-0CD3-4690-A100-B5E901994700}" presName="hierChild2" presStyleCnt="0"/>
      <dgm:spPr/>
    </dgm:pt>
    <dgm:pt modelId="{5D032D6E-CAC9-45F8-BF6F-6935EAB06730}" type="pres">
      <dgm:prSet presAssocID="{C5F5AACE-250F-4CEA-AAEB-42364FDDE170}" presName="hierRoot1" presStyleCnt="0"/>
      <dgm:spPr/>
    </dgm:pt>
    <dgm:pt modelId="{F646E9CE-3AB6-4C55-8DC4-29E502312EF6}" type="pres">
      <dgm:prSet presAssocID="{C5F5AACE-250F-4CEA-AAEB-42364FDDE170}" presName="composite" presStyleCnt="0"/>
      <dgm:spPr/>
    </dgm:pt>
    <dgm:pt modelId="{C89DC235-67EB-445F-BC48-5B40E86BEB7A}" type="pres">
      <dgm:prSet presAssocID="{C5F5AACE-250F-4CEA-AAEB-42364FDDE170}" presName="background" presStyleLbl="node0" presStyleIdx="2" presStyleCnt="4"/>
      <dgm:spPr/>
    </dgm:pt>
    <dgm:pt modelId="{4B288936-4865-4B86-97A4-7272A4E64C46}" type="pres">
      <dgm:prSet presAssocID="{C5F5AACE-250F-4CEA-AAEB-42364FDDE170}" presName="text" presStyleLbl="fgAcc0" presStyleIdx="2" presStyleCnt="4">
        <dgm:presLayoutVars>
          <dgm:chPref val="3"/>
        </dgm:presLayoutVars>
      </dgm:prSet>
      <dgm:spPr/>
    </dgm:pt>
    <dgm:pt modelId="{271929E8-64C5-4D8F-8BD1-DF1E2C2606DB}" type="pres">
      <dgm:prSet presAssocID="{C5F5AACE-250F-4CEA-AAEB-42364FDDE170}" presName="hierChild2" presStyleCnt="0"/>
      <dgm:spPr/>
    </dgm:pt>
    <dgm:pt modelId="{46E21860-7088-484E-B7A6-8CE58ECC7939}" type="pres">
      <dgm:prSet presAssocID="{627B8E7C-9749-4C1E-9019-D822D8DA70EF}" presName="hierRoot1" presStyleCnt="0"/>
      <dgm:spPr/>
    </dgm:pt>
    <dgm:pt modelId="{31AFA860-17C6-4902-AE2C-6C88B76A06BE}" type="pres">
      <dgm:prSet presAssocID="{627B8E7C-9749-4C1E-9019-D822D8DA70EF}" presName="composite" presStyleCnt="0"/>
      <dgm:spPr/>
    </dgm:pt>
    <dgm:pt modelId="{B4538A38-5F8F-4666-9521-F15FD54ECEE8}" type="pres">
      <dgm:prSet presAssocID="{627B8E7C-9749-4C1E-9019-D822D8DA70EF}" presName="background" presStyleLbl="node0" presStyleIdx="3" presStyleCnt="4"/>
      <dgm:spPr/>
    </dgm:pt>
    <dgm:pt modelId="{02E1EE32-187D-4367-85B3-B020D43E807F}" type="pres">
      <dgm:prSet presAssocID="{627B8E7C-9749-4C1E-9019-D822D8DA70EF}" presName="text" presStyleLbl="fgAcc0" presStyleIdx="3" presStyleCnt="4">
        <dgm:presLayoutVars>
          <dgm:chPref val="3"/>
        </dgm:presLayoutVars>
      </dgm:prSet>
      <dgm:spPr/>
    </dgm:pt>
    <dgm:pt modelId="{7AE32BCD-FB3C-4B17-93BE-AE6916F0CEAD}" type="pres">
      <dgm:prSet presAssocID="{627B8E7C-9749-4C1E-9019-D822D8DA70EF}" presName="hierChild2" presStyleCnt="0"/>
      <dgm:spPr/>
    </dgm:pt>
  </dgm:ptLst>
  <dgm:cxnLst>
    <dgm:cxn modelId="{8858990E-A903-492A-8162-2E6325E909F3}" type="presOf" srcId="{D428A591-626B-4C8E-A928-A42E085B2D4B}" destId="{31513858-7D2F-41B3-8642-68240345EA75}" srcOrd="0" destOrd="0" presId="urn:microsoft.com/office/officeart/2005/8/layout/hierarchy1"/>
    <dgm:cxn modelId="{0D1AB625-8D94-4A04-BD01-74BB99B3B5AE}" srcId="{D428A591-626B-4C8E-A928-A42E085B2D4B}" destId="{627B8E7C-9749-4C1E-9019-D822D8DA70EF}" srcOrd="3" destOrd="0" parTransId="{D6FA6C2F-87DB-4834-9C94-07BF242AC555}" sibTransId="{8337C39D-87C6-466F-825B-75D97C41C5E5}"/>
    <dgm:cxn modelId="{FDBAC368-27BB-4447-9F9B-BE3BD28E33B7}" type="presOf" srcId="{627B8E7C-9749-4C1E-9019-D822D8DA70EF}" destId="{02E1EE32-187D-4367-85B3-B020D43E807F}" srcOrd="0" destOrd="0" presId="urn:microsoft.com/office/officeart/2005/8/layout/hierarchy1"/>
    <dgm:cxn modelId="{E05E7F70-AB1C-4298-B75F-43A355575862}" srcId="{D428A591-626B-4C8E-A928-A42E085B2D4B}" destId="{C5F5AACE-250F-4CEA-AAEB-42364FDDE170}" srcOrd="2" destOrd="0" parTransId="{D179570C-7062-45AC-82D0-69C00BD67683}" sibTransId="{D0B20E4A-9836-4C63-BE5E-58EDC09E3388}"/>
    <dgm:cxn modelId="{9F898B80-47FE-4769-84BC-E289315D4CCF}" srcId="{D428A591-626B-4C8E-A928-A42E085B2D4B}" destId="{F4EBD0FA-0CD3-4690-A100-B5E901994700}" srcOrd="1" destOrd="0" parTransId="{1EEC5B46-2215-41BE-AEF4-C510766DD251}" sibTransId="{EF576CAA-9360-4935-866A-6C970DA31462}"/>
    <dgm:cxn modelId="{B6D44099-2873-494E-B8C1-FE0C3027346B}" type="presOf" srcId="{F4EBD0FA-0CD3-4690-A100-B5E901994700}" destId="{109C2D3F-FA1D-479D-9FF9-B669281562BA}" srcOrd="0" destOrd="0" presId="urn:microsoft.com/office/officeart/2005/8/layout/hierarchy1"/>
    <dgm:cxn modelId="{E8A6BCAD-03B4-4071-80E4-18DF55743B55}" srcId="{D428A591-626B-4C8E-A928-A42E085B2D4B}" destId="{E370CA6D-FB4B-4A1C-8417-95420F62D606}" srcOrd="0" destOrd="0" parTransId="{4468469C-28A1-4E62-871F-921859A5E5E3}" sibTransId="{073D2336-221B-42B0-B90A-9EE5EBDD11FE}"/>
    <dgm:cxn modelId="{73DF3DD4-C50D-4B81-823E-A19E94030232}" type="presOf" srcId="{E370CA6D-FB4B-4A1C-8417-95420F62D606}" destId="{8B9C26D5-9EAA-4C97-BF65-051B146E1500}" srcOrd="0" destOrd="0" presId="urn:microsoft.com/office/officeart/2005/8/layout/hierarchy1"/>
    <dgm:cxn modelId="{48B688FB-14D4-4131-80D8-7BD03B8E780B}" type="presOf" srcId="{C5F5AACE-250F-4CEA-AAEB-42364FDDE170}" destId="{4B288936-4865-4B86-97A4-7272A4E64C46}" srcOrd="0" destOrd="0" presId="urn:microsoft.com/office/officeart/2005/8/layout/hierarchy1"/>
    <dgm:cxn modelId="{629122A6-9679-4447-92B3-5800D173909C}" type="presParOf" srcId="{31513858-7D2F-41B3-8642-68240345EA75}" destId="{D4C48D85-21AE-4054-BAA9-1835669E08C6}" srcOrd="0" destOrd="0" presId="urn:microsoft.com/office/officeart/2005/8/layout/hierarchy1"/>
    <dgm:cxn modelId="{429C0B9F-5E8E-4DFF-9184-ABCE82221DAE}" type="presParOf" srcId="{D4C48D85-21AE-4054-BAA9-1835669E08C6}" destId="{508AB96A-54F6-4610-85AE-6D695F99F064}" srcOrd="0" destOrd="0" presId="urn:microsoft.com/office/officeart/2005/8/layout/hierarchy1"/>
    <dgm:cxn modelId="{62F0108B-CE31-41D9-82AD-185DBAE19B2C}" type="presParOf" srcId="{508AB96A-54F6-4610-85AE-6D695F99F064}" destId="{C3A33DAD-6A0B-437E-A761-F68EDF7414E4}" srcOrd="0" destOrd="0" presId="urn:microsoft.com/office/officeart/2005/8/layout/hierarchy1"/>
    <dgm:cxn modelId="{958D039E-D111-47EA-A8BF-8E1A780E62B9}" type="presParOf" srcId="{508AB96A-54F6-4610-85AE-6D695F99F064}" destId="{8B9C26D5-9EAA-4C97-BF65-051B146E1500}" srcOrd="1" destOrd="0" presId="urn:microsoft.com/office/officeart/2005/8/layout/hierarchy1"/>
    <dgm:cxn modelId="{00D975DF-C32A-46A3-A400-077DDCAA43F7}" type="presParOf" srcId="{D4C48D85-21AE-4054-BAA9-1835669E08C6}" destId="{4D9D51FA-4279-4048-AF08-34C8CD7289FF}" srcOrd="1" destOrd="0" presId="urn:microsoft.com/office/officeart/2005/8/layout/hierarchy1"/>
    <dgm:cxn modelId="{3D754B64-1E55-4411-BCE1-0602837FECF6}" type="presParOf" srcId="{31513858-7D2F-41B3-8642-68240345EA75}" destId="{AAE7B91D-6EA7-469C-93DC-89F7B1B9D0D8}" srcOrd="1" destOrd="0" presId="urn:microsoft.com/office/officeart/2005/8/layout/hierarchy1"/>
    <dgm:cxn modelId="{029E5EEC-5810-40DA-8661-B63E3268B425}" type="presParOf" srcId="{AAE7B91D-6EA7-469C-93DC-89F7B1B9D0D8}" destId="{9AEEE43E-6E19-449E-BC59-BA66FB0D270F}" srcOrd="0" destOrd="0" presId="urn:microsoft.com/office/officeart/2005/8/layout/hierarchy1"/>
    <dgm:cxn modelId="{498017F5-19CA-4B49-BCCA-C8B7C2E0CE03}" type="presParOf" srcId="{9AEEE43E-6E19-449E-BC59-BA66FB0D270F}" destId="{0E7CECBE-8DBB-477E-8622-34F6C4D5E0E1}" srcOrd="0" destOrd="0" presId="urn:microsoft.com/office/officeart/2005/8/layout/hierarchy1"/>
    <dgm:cxn modelId="{F6429839-68F4-4807-BEA5-5866A025C6C7}" type="presParOf" srcId="{9AEEE43E-6E19-449E-BC59-BA66FB0D270F}" destId="{109C2D3F-FA1D-479D-9FF9-B669281562BA}" srcOrd="1" destOrd="0" presId="urn:microsoft.com/office/officeart/2005/8/layout/hierarchy1"/>
    <dgm:cxn modelId="{22954F55-C18B-4AA8-A8E5-2D2ADFA6D259}" type="presParOf" srcId="{AAE7B91D-6EA7-469C-93DC-89F7B1B9D0D8}" destId="{F1687E26-EF26-4B9F-9D9F-57EE7C205B11}" srcOrd="1" destOrd="0" presId="urn:microsoft.com/office/officeart/2005/8/layout/hierarchy1"/>
    <dgm:cxn modelId="{D97660AA-E26D-4D7F-A563-8FC2EC325037}" type="presParOf" srcId="{31513858-7D2F-41B3-8642-68240345EA75}" destId="{5D032D6E-CAC9-45F8-BF6F-6935EAB06730}" srcOrd="2" destOrd="0" presId="urn:microsoft.com/office/officeart/2005/8/layout/hierarchy1"/>
    <dgm:cxn modelId="{CF239DE3-DCDC-46E1-BB3C-E25A202DFDF5}" type="presParOf" srcId="{5D032D6E-CAC9-45F8-BF6F-6935EAB06730}" destId="{F646E9CE-3AB6-4C55-8DC4-29E502312EF6}" srcOrd="0" destOrd="0" presId="urn:microsoft.com/office/officeart/2005/8/layout/hierarchy1"/>
    <dgm:cxn modelId="{49B0F455-FC65-4021-B080-32AE8BF830B0}" type="presParOf" srcId="{F646E9CE-3AB6-4C55-8DC4-29E502312EF6}" destId="{C89DC235-67EB-445F-BC48-5B40E86BEB7A}" srcOrd="0" destOrd="0" presId="urn:microsoft.com/office/officeart/2005/8/layout/hierarchy1"/>
    <dgm:cxn modelId="{CC3830B7-3BAF-4E07-8F11-E2C18E03AF3B}" type="presParOf" srcId="{F646E9CE-3AB6-4C55-8DC4-29E502312EF6}" destId="{4B288936-4865-4B86-97A4-7272A4E64C46}" srcOrd="1" destOrd="0" presId="urn:microsoft.com/office/officeart/2005/8/layout/hierarchy1"/>
    <dgm:cxn modelId="{6CBD27FC-1DA4-4D50-9097-F7D4FE6E97C2}" type="presParOf" srcId="{5D032D6E-CAC9-45F8-BF6F-6935EAB06730}" destId="{271929E8-64C5-4D8F-8BD1-DF1E2C2606DB}" srcOrd="1" destOrd="0" presId="urn:microsoft.com/office/officeart/2005/8/layout/hierarchy1"/>
    <dgm:cxn modelId="{98AD4976-6668-44AC-89A1-4F1678F00729}" type="presParOf" srcId="{31513858-7D2F-41B3-8642-68240345EA75}" destId="{46E21860-7088-484E-B7A6-8CE58ECC7939}" srcOrd="3" destOrd="0" presId="urn:microsoft.com/office/officeart/2005/8/layout/hierarchy1"/>
    <dgm:cxn modelId="{0661B23A-94FB-4577-9F46-BAD0D214A055}" type="presParOf" srcId="{46E21860-7088-484E-B7A6-8CE58ECC7939}" destId="{31AFA860-17C6-4902-AE2C-6C88B76A06BE}" srcOrd="0" destOrd="0" presId="urn:microsoft.com/office/officeart/2005/8/layout/hierarchy1"/>
    <dgm:cxn modelId="{6C6395EA-C0EE-408F-9535-A9BC485F1214}" type="presParOf" srcId="{31AFA860-17C6-4902-AE2C-6C88B76A06BE}" destId="{B4538A38-5F8F-4666-9521-F15FD54ECEE8}" srcOrd="0" destOrd="0" presId="urn:microsoft.com/office/officeart/2005/8/layout/hierarchy1"/>
    <dgm:cxn modelId="{DF1E5365-0B0E-4FF6-A60A-25D68B80A01F}" type="presParOf" srcId="{31AFA860-17C6-4902-AE2C-6C88B76A06BE}" destId="{02E1EE32-187D-4367-85B3-B020D43E807F}" srcOrd="1" destOrd="0" presId="urn:microsoft.com/office/officeart/2005/8/layout/hierarchy1"/>
    <dgm:cxn modelId="{5BF04253-E236-4C33-8987-4B6307F37B69}" type="presParOf" srcId="{46E21860-7088-484E-B7A6-8CE58ECC7939}" destId="{7AE32BCD-FB3C-4B17-93BE-AE6916F0CEA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41A66EC-F010-4959-8CA1-ED3A11A24428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B2033C9-A501-4C3F-97E0-9A7ECD33B468}">
      <dgm:prSet/>
      <dgm:spPr/>
      <dgm:t>
        <a:bodyPr/>
        <a:lstStyle/>
        <a:p>
          <a:r>
            <a:rPr lang="en-GB"/>
            <a:t>Police checked for previous convictions</a:t>
          </a:r>
          <a:endParaRPr lang="en-US"/>
        </a:p>
      </dgm:t>
    </dgm:pt>
    <dgm:pt modelId="{79053B18-AB8F-45DB-977C-5B8A6ABA8192}" type="parTrans" cxnId="{E9F33E7A-1461-4F05-BFFC-9BBB3E9B90FE}">
      <dgm:prSet/>
      <dgm:spPr/>
      <dgm:t>
        <a:bodyPr/>
        <a:lstStyle/>
        <a:p>
          <a:endParaRPr lang="en-US"/>
        </a:p>
      </dgm:t>
    </dgm:pt>
    <dgm:pt modelId="{E8E48617-26ED-4277-B818-51CE5F16837E}" type="sibTrans" cxnId="{E9F33E7A-1461-4F05-BFFC-9BBB3E9B90FE}">
      <dgm:prSet/>
      <dgm:spPr/>
      <dgm:t>
        <a:bodyPr/>
        <a:lstStyle/>
        <a:p>
          <a:endParaRPr lang="en-US"/>
        </a:p>
      </dgm:t>
    </dgm:pt>
    <dgm:pt modelId="{50B30D28-699D-4E20-B3B5-003B095970F7}">
      <dgm:prSet/>
      <dgm:spPr/>
      <dgm:t>
        <a:bodyPr/>
        <a:lstStyle/>
        <a:p>
          <a:r>
            <a:rPr lang="en-GB"/>
            <a:t>Checked whether he worked with children or vulnerable adults</a:t>
          </a:r>
          <a:endParaRPr lang="en-US"/>
        </a:p>
      </dgm:t>
    </dgm:pt>
    <dgm:pt modelId="{98309E91-1606-4650-A37E-D9423B03A37D}" type="parTrans" cxnId="{B3403AA4-6DE1-4CFF-A2C8-A1595D2226BB}">
      <dgm:prSet/>
      <dgm:spPr/>
      <dgm:t>
        <a:bodyPr/>
        <a:lstStyle/>
        <a:p>
          <a:endParaRPr lang="en-US"/>
        </a:p>
      </dgm:t>
    </dgm:pt>
    <dgm:pt modelId="{2C0CA815-D9FA-4697-8388-54F1504070B7}" type="sibTrans" cxnId="{B3403AA4-6DE1-4CFF-A2C8-A1595D2226BB}">
      <dgm:prSet/>
      <dgm:spPr/>
      <dgm:t>
        <a:bodyPr/>
        <a:lstStyle/>
        <a:p>
          <a:endParaRPr lang="en-US"/>
        </a:p>
      </dgm:t>
    </dgm:pt>
    <dgm:pt modelId="{328270A0-C5E4-464C-8DFD-5AA6632B414B}">
      <dgm:prSet/>
      <dgm:spPr/>
      <dgm:t>
        <a:bodyPr/>
        <a:lstStyle/>
        <a:p>
          <a:r>
            <a:rPr lang="en-GB" b="0" i="0" baseline="0"/>
            <a:t>Adult male and female he lived with ‘spoken to’ by police</a:t>
          </a:r>
          <a:endParaRPr lang="en-US"/>
        </a:p>
      </dgm:t>
    </dgm:pt>
    <dgm:pt modelId="{FAFAC35D-F8F3-4720-9856-CB9A5C4E344D}" type="parTrans" cxnId="{D62D8434-AF45-4A0D-B9B1-2554110AD349}">
      <dgm:prSet/>
      <dgm:spPr/>
      <dgm:t>
        <a:bodyPr/>
        <a:lstStyle/>
        <a:p>
          <a:endParaRPr lang="en-US"/>
        </a:p>
      </dgm:t>
    </dgm:pt>
    <dgm:pt modelId="{69342283-AF56-4173-A355-2CF23D6B7F42}" type="sibTrans" cxnId="{D62D8434-AF45-4A0D-B9B1-2554110AD349}">
      <dgm:prSet/>
      <dgm:spPr/>
      <dgm:t>
        <a:bodyPr/>
        <a:lstStyle/>
        <a:p>
          <a:endParaRPr lang="en-US"/>
        </a:p>
      </dgm:t>
    </dgm:pt>
    <dgm:pt modelId="{BAF58396-8BC0-4F0A-99E8-090759A71AF8}">
      <dgm:prSet/>
      <dgm:spPr/>
      <dgm:t>
        <a:bodyPr/>
        <a:lstStyle/>
        <a:p>
          <a:r>
            <a:rPr lang="en-GB"/>
            <a:t>Not allowed to visit alone</a:t>
          </a:r>
          <a:endParaRPr lang="en-US"/>
        </a:p>
      </dgm:t>
    </dgm:pt>
    <dgm:pt modelId="{CA5E86D8-589F-4488-9233-E420473DF0DE}" type="parTrans" cxnId="{BBF4FB81-0400-4710-8621-2C5E5BA36E2F}">
      <dgm:prSet/>
      <dgm:spPr/>
      <dgm:t>
        <a:bodyPr/>
        <a:lstStyle/>
        <a:p>
          <a:endParaRPr lang="en-US"/>
        </a:p>
      </dgm:t>
    </dgm:pt>
    <dgm:pt modelId="{8BBC2076-E78B-4585-9AEC-96814044E4E0}" type="sibTrans" cxnId="{BBF4FB81-0400-4710-8621-2C5E5BA36E2F}">
      <dgm:prSet/>
      <dgm:spPr/>
      <dgm:t>
        <a:bodyPr/>
        <a:lstStyle/>
        <a:p>
          <a:endParaRPr lang="en-US"/>
        </a:p>
      </dgm:t>
    </dgm:pt>
    <dgm:pt modelId="{560E6A83-B728-4872-918E-C69D27662217}">
      <dgm:prSet/>
      <dgm:spPr/>
      <dgm:t>
        <a:bodyPr/>
        <a:lstStyle/>
        <a:p>
          <a:r>
            <a:rPr lang="en-GB"/>
            <a:t>Visiting with door open and frequent staff checks</a:t>
          </a:r>
          <a:endParaRPr lang="en-US"/>
        </a:p>
      </dgm:t>
    </dgm:pt>
    <dgm:pt modelId="{626C0F2C-7A08-472B-8CE0-1FC280C2185C}" type="parTrans" cxnId="{B6A06BEA-0929-4AA1-9F6C-E5788E49A98F}">
      <dgm:prSet/>
      <dgm:spPr/>
      <dgm:t>
        <a:bodyPr/>
        <a:lstStyle/>
        <a:p>
          <a:endParaRPr lang="en-US"/>
        </a:p>
      </dgm:t>
    </dgm:pt>
    <dgm:pt modelId="{76DA8DDC-B5CD-4900-989D-086B5A5159A8}" type="sibTrans" cxnId="{B6A06BEA-0929-4AA1-9F6C-E5788E49A98F}">
      <dgm:prSet/>
      <dgm:spPr/>
      <dgm:t>
        <a:bodyPr/>
        <a:lstStyle/>
        <a:p>
          <a:endParaRPr lang="en-US"/>
        </a:p>
      </dgm:t>
    </dgm:pt>
    <dgm:pt modelId="{8FB6D294-F623-42C2-80F7-000592C8CB8E}">
      <dgm:prSet/>
      <dgm:spPr/>
      <dgm:t>
        <a:bodyPr/>
        <a:lstStyle/>
        <a:p>
          <a:r>
            <a:rPr lang="en-GB"/>
            <a:t>Insufficient grounds to proceed with a case</a:t>
          </a:r>
          <a:endParaRPr lang="en-US"/>
        </a:p>
      </dgm:t>
    </dgm:pt>
    <dgm:pt modelId="{2FACA5B0-AC25-41CA-B63E-EDC0288631F2}" type="parTrans" cxnId="{58F638FD-C2C7-4219-A675-2832A217628C}">
      <dgm:prSet/>
      <dgm:spPr/>
      <dgm:t>
        <a:bodyPr/>
        <a:lstStyle/>
        <a:p>
          <a:endParaRPr lang="en-US"/>
        </a:p>
      </dgm:t>
    </dgm:pt>
    <dgm:pt modelId="{D0868E27-AAFD-4CC4-9697-D2157D336D22}" type="sibTrans" cxnId="{58F638FD-C2C7-4219-A675-2832A217628C}">
      <dgm:prSet/>
      <dgm:spPr/>
      <dgm:t>
        <a:bodyPr/>
        <a:lstStyle/>
        <a:p>
          <a:endParaRPr lang="en-US"/>
        </a:p>
      </dgm:t>
    </dgm:pt>
    <dgm:pt modelId="{D1C8DA7F-D323-4EF0-8A25-07FA58A654E5}" type="pres">
      <dgm:prSet presAssocID="{441A66EC-F010-4959-8CA1-ED3A11A24428}" presName="Name0" presStyleCnt="0">
        <dgm:presLayoutVars>
          <dgm:dir/>
          <dgm:animLvl val="lvl"/>
          <dgm:resizeHandles val="exact"/>
        </dgm:presLayoutVars>
      </dgm:prSet>
      <dgm:spPr/>
    </dgm:pt>
    <dgm:pt modelId="{94E8FC0E-192B-48A2-B7D5-D6CD71B9DCF8}" type="pres">
      <dgm:prSet presAssocID="{6B2033C9-A501-4C3F-97E0-9A7ECD33B468}" presName="linNode" presStyleCnt="0"/>
      <dgm:spPr/>
    </dgm:pt>
    <dgm:pt modelId="{153BA2E1-F9C7-49C0-8093-7D273ACB7EA3}" type="pres">
      <dgm:prSet presAssocID="{6B2033C9-A501-4C3F-97E0-9A7ECD33B468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5D022AD7-6E28-43F2-9E36-452017867D8C}" type="pres">
      <dgm:prSet presAssocID="{E8E48617-26ED-4277-B818-51CE5F16837E}" presName="sp" presStyleCnt="0"/>
      <dgm:spPr/>
    </dgm:pt>
    <dgm:pt modelId="{917FE566-E3C5-4898-B93F-811B3EAF404E}" type="pres">
      <dgm:prSet presAssocID="{50B30D28-699D-4E20-B3B5-003B095970F7}" presName="linNode" presStyleCnt="0"/>
      <dgm:spPr/>
    </dgm:pt>
    <dgm:pt modelId="{FDAE347E-98B3-4F90-904F-0FD4FFC34CB4}" type="pres">
      <dgm:prSet presAssocID="{50B30D28-699D-4E20-B3B5-003B095970F7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24C0E4ED-4E4D-44A4-AF09-9A237B8AD39B}" type="pres">
      <dgm:prSet presAssocID="{2C0CA815-D9FA-4697-8388-54F1504070B7}" presName="sp" presStyleCnt="0"/>
      <dgm:spPr/>
    </dgm:pt>
    <dgm:pt modelId="{16484613-2D1C-41AB-93F6-82F09F26D419}" type="pres">
      <dgm:prSet presAssocID="{328270A0-C5E4-464C-8DFD-5AA6632B414B}" presName="linNode" presStyleCnt="0"/>
      <dgm:spPr/>
    </dgm:pt>
    <dgm:pt modelId="{E34F1B0A-F399-49DF-BD1E-42CAC4E058C3}" type="pres">
      <dgm:prSet presAssocID="{328270A0-C5E4-464C-8DFD-5AA6632B414B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16AA6107-1B9A-4C01-9365-A5609FAC2760}" type="pres">
      <dgm:prSet presAssocID="{69342283-AF56-4173-A355-2CF23D6B7F42}" presName="sp" presStyleCnt="0"/>
      <dgm:spPr/>
    </dgm:pt>
    <dgm:pt modelId="{0215BE1F-EF8B-43DE-96CE-2261D945D79D}" type="pres">
      <dgm:prSet presAssocID="{BAF58396-8BC0-4F0A-99E8-090759A71AF8}" presName="linNode" presStyleCnt="0"/>
      <dgm:spPr/>
    </dgm:pt>
    <dgm:pt modelId="{531C292D-1FBC-4AF4-AC35-CBC141F3096C}" type="pres">
      <dgm:prSet presAssocID="{BAF58396-8BC0-4F0A-99E8-090759A71AF8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DCAF111C-1CAA-468B-8A67-3B19DACB29F3}" type="pres">
      <dgm:prSet presAssocID="{8BBC2076-E78B-4585-9AEC-96814044E4E0}" presName="sp" presStyleCnt="0"/>
      <dgm:spPr/>
    </dgm:pt>
    <dgm:pt modelId="{E456FAE1-D02C-4C53-A51E-BD15C898DA7F}" type="pres">
      <dgm:prSet presAssocID="{560E6A83-B728-4872-918E-C69D27662217}" presName="linNode" presStyleCnt="0"/>
      <dgm:spPr/>
    </dgm:pt>
    <dgm:pt modelId="{68C7912B-F147-4E8A-B866-1A15FC2B64EF}" type="pres">
      <dgm:prSet presAssocID="{560E6A83-B728-4872-918E-C69D27662217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89F78B1A-8FF5-41A9-91AB-58A02D64B4AB}" type="pres">
      <dgm:prSet presAssocID="{76DA8DDC-B5CD-4900-989D-086B5A5159A8}" presName="sp" presStyleCnt="0"/>
      <dgm:spPr/>
    </dgm:pt>
    <dgm:pt modelId="{6A3AA3E2-C427-4389-95D5-AE64B8C4F474}" type="pres">
      <dgm:prSet presAssocID="{8FB6D294-F623-42C2-80F7-000592C8CB8E}" presName="linNode" presStyleCnt="0"/>
      <dgm:spPr/>
    </dgm:pt>
    <dgm:pt modelId="{B74BEEF0-02D7-472B-BCDC-77D52ECCE4FB}" type="pres">
      <dgm:prSet presAssocID="{8FB6D294-F623-42C2-80F7-000592C8CB8E}" presName="parentText" presStyleLbl="node1" presStyleIdx="5" presStyleCnt="6">
        <dgm:presLayoutVars>
          <dgm:chMax val="1"/>
          <dgm:bulletEnabled val="1"/>
        </dgm:presLayoutVars>
      </dgm:prSet>
      <dgm:spPr/>
    </dgm:pt>
  </dgm:ptLst>
  <dgm:cxnLst>
    <dgm:cxn modelId="{F2B0950E-F0AA-45D5-9D9F-70A3C4680D03}" type="presOf" srcId="{BAF58396-8BC0-4F0A-99E8-090759A71AF8}" destId="{531C292D-1FBC-4AF4-AC35-CBC141F3096C}" srcOrd="0" destOrd="0" presId="urn:microsoft.com/office/officeart/2005/8/layout/vList5"/>
    <dgm:cxn modelId="{D62D8434-AF45-4A0D-B9B1-2554110AD349}" srcId="{441A66EC-F010-4959-8CA1-ED3A11A24428}" destId="{328270A0-C5E4-464C-8DFD-5AA6632B414B}" srcOrd="2" destOrd="0" parTransId="{FAFAC35D-F8F3-4720-9856-CB9A5C4E344D}" sibTransId="{69342283-AF56-4173-A355-2CF23D6B7F42}"/>
    <dgm:cxn modelId="{59347B5D-39D9-465C-A8A3-343A8A62427F}" type="presOf" srcId="{441A66EC-F010-4959-8CA1-ED3A11A24428}" destId="{D1C8DA7F-D323-4EF0-8A25-07FA58A654E5}" srcOrd="0" destOrd="0" presId="urn:microsoft.com/office/officeart/2005/8/layout/vList5"/>
    <dgm:cxn modelId="{CDDEA665-47DC-4EFB-8CD3-25DD2EFB4811}" type="presOf" srcId="{328270A0-C5E4-464C-8DFD-5AA6632B414B}" destId="{E34F1B0A-F399-49DF-BD1E-42CAC4E058C3}" srcOrd="0" destOrd="0" presId="urn:microsoft.com/office/officeart/2005/8/layout/vList5"/>
    <dgm:cxn modelId="{2D994D67-CB3B-4D73-881D-2020D9C7DF21}" type="presOf" srcId="{560E6A83-B728-4872-918E-C69D27662217}" destId="{68C7912B-F147-4E8A-B866-1A15FC2B64EF}" srcOrd="0" destOrd="0" presId="urn:microsoft.com/office/officeart/2005/8/layout/vList5"/>
    <dgm:cxn modelId="{E9F33E7A-1461-4F05-BFFC-9BBB3E9B90FE}" srcId="{441A66EC-F010-4959-8CA1-ED3A11A24428}" destId="{6B2033C9-A501-4C3F-97E0-9A7ECD33B468}" srcOrd="0" destOrd="0" parTransId="{79053B18-AB8F-45DB-977C-5B8A6ABA8192}" sibTransId="{E8E48617-26ED-4277-B818-51CE5F16837E}"/>
    <dgm:cxn modelId="{3A3B9B81-72F7-4F92-AF45-DB88E2A21DF4}" type="presOf" srcId="{8FB6D294-F623-42C2-80F7-000592C8CB8E}" destId="{B74BEEF0-02D7-472B-BCDC-77D52ECCE4FB}" srcOrd="0" destOrd="0" presId="urn:microsoft.com/office/officeart/2005/8/layout/vList5"/>
    <dgm:cxn modelId="{BBF4FB81-0400-4710-8621-2C5E5BA36E2F}" srcId="{441A66EC-F010-4959-8CA1-ED3A11A24428}" destId="{BAF58396-8BC0-4F0A-99E8-090759A71AF8}" srcOrd="3" destOrd="0" parTransId="{CA5E86D8-589F-4488-9233-E420473DF0DE}" sibTransId="{8BBC2076-E78B-4585-9AEC-96814044E4E0}"/>
    <dgm:cxn modelId="{B3403AA4-6DE1-4CFF-A2C8-A1595D2226BB}" srcId="{441A66EC-F010-4959-8CA1-ED3A11A24428}" destId="{50B30D28-699D-4E20-B3B5-003B095970F7}" srcOrd="1" destOrd="0" parTransId="{98309E91-1606-4650-A37E-D9423B03A37D}" sibTransId="{2C0CA815-D9FA-4697-8388-54F1504070B7}"/>
    <dgm:cxn modelId="{D10F86C7-DFD5-40F5-8FC9-C6298AD625ED}" type="presOf" srcId="{50B30D28-699D-4E20-B3B5-003B095970F7}" destId="{FDAE347E-98B3-4F90-904F-0FD4FFC34CB4}" srcOrd="0" destOrd="0" presId="urn:microsoft.com/office/officeart/2005/8/layout/vList5"/>
    <dgm:cxn modelId="{F8E435CD-A4B2-476C-8FBF-BAADF392A6D9}" type="presOf" srcId="{6B2033C9-A501-4C3F-97E0-9A7ECD33B468}" destId="{153BA2E1-F9C7-49C0-8093-7D273ACB7EA3}" srcOrd="0" destOrd="0" presId="urn:microsoft.com/office/officeart/2005/8/layout/vList5"/>
    <dgm:cxn modelId="{B6A06BEA-0929-4AA1-9F6C-E5788E49A98F}" srcId="{441A66EC-F010-4959-8CA1-ED3A11A24428}" destId="{560E6A83-B728-4872-918E-C69D27662217}" srcOrd="4" destOrd="0" parTransId="{626C0F2C-7A08-472B-8CE0-1FC280C2185C}" sibTransId="{76DA8DDC-B5CD-4900-989D-086B5A5159A8}"/>
    <dgm:cxn modelId="{58F638FD-C2C7-4219-A675-2832A217628C}" srcId="{441A66EC-F010-4959-8CA1-ED3A11A24428}" destId="{8FB6D294-F623-42C2-80F7-000592C8CB8E}" srcOrd="5" destOrd="0" parTransId="{2FACA5B0-AC25-41CA-B63E-EDC0288631F2}" sibTransId="{D0868E27-AAFD-4CC4-9697-D2157D336D22}"/>
    <dgm:cxn modelId="{639BF072-EA21-496B-A23C-487D664AE8D4}" type="presParOf" srcId="{D1C8DA7F-D323-4EF0-8A25-07FA58A654E5}" destId="{94E8FC0E-192B-48A2-B7D5-D6CD71B9DCF8}" srcOrd="0" destOrd="0" presId="urn:microsoft.com/office/officeart/2005/8/layout/vList5"/>
    <dgm:cxn modelId="{0E2296D4-F8A8-4301-940A-5AFA7F94B27E}" type="presParOf" srcId="{94E8FC0E-192B-48A2-B7D5-D6CD71B9DCF8}" destId="{153BA2E1-F9C7-49C0-8093-7D273ACB7EA3}" srcOrd="0" destOrd="0" presId="urn:microsoft.com/office/officeart/2005/8/layout/vList5"/>
    <dgm:cxn modelId="{4ACD6B2A-3704-4367-B806-66AF49B87218}" type="presParOf" srcId="{D1C8DA7F-D323-4EF0-8A25-07FA58A654E5}" destId="{5D022AD7-6E28-43F2-9E36-452017867D8C}" srcOrd="1" destOrd="0" presId="urn:microsoft.com/office/officeart/2005/8/layout/vList5"/>
    <dgm:cxn modelId="{CE1B05BE-CCED-4FCC-8E84-D79215CA2299}" type="presParOf" srcId="{D1C8DA7F-D323-4EF0-8A25-07FA58A654E5}" destId="{917FE566-E3C5-4898-B93F-811B3EAF404E}" srcOrd="2" destOrd="0" presId="urn:microsoft.com/office/officeart/2005/8/layout/vList5"/>
    <dgm:cxn modelId="{71C25EE0-8850-4D2B-823E-3CE5F2A1E26E}" type="presParOf" srcId="{917FE566-E3C5-4898-B93F-811B3EAF404E}" destId="{FDAE347E-98B3-4F90-904F-0FD4FFC34CB4}" srcOrd="0" destOrd="0" presId="urn:microsoft.com/office/officeart/2005/8/layout/vList5"/>
    <dgm:cxn modelId="{B2229CD7-88ED-4B0C-BD04-2D38228F25C5}" type="presParOf" srcId="{D1C8DA7F-D323-4EF0-8A25-07FA58A654E5}" destId="{24C0E4ED-4E4D-44A4-AF09-9A237B8AD39B}" srcOrd="3" destOrd="0" presId="urn:microsoft.com/office/officeart/2005/8/layout/vList5"/>
    <dgm:cxn modelId="{92CDC62A-B47B-47FE-A510-52996232648B}" type="presParOf" srcId="{D1C8DA7F-D323-4EF0-8A25-07FA58A654E5}" destId="{16484613-2D1C-41AB-93F6-82F09F26D419}" srcOrd="4" destOrd="0" presId="urn:microsoft.com/office/officeart/2005/8/layout/vList5"/>
    <dgm:cxn modelId="{BB3F35B7-B62C-423F-B9DE-07A5F1943A6D}" type="presParOf" srcId="{16484613-2D1C-41AB-93F6-82F09F26D419}" destId="{E34F1B0A-F399-49DF-BD1E-42CAC4E058C3}" srcOrd="0" destOrd="0" presId="urn:microsoft.com/office/officeart/2005/8/layout/vList5"/>
    <dgm:cxn modelId="{D5B751BF-C1AF-4456-BFFB-66C90C51778E}" type="presParOf" srcId="{D1C8DA7F-D323-4EF0-8A25-07FA58A654E5}" destId="{16AA6107-1B9A-4C01-9365-A5609FAC2760}" srcOrd="5" destOrd="0" presId="urn:microsoft.com/office/officeart/2005/8/layout/vList5"/>
    <dgm:cxn modelId="{A22160FE-73B5-4D06-9F8F-994C28E25CFE}" type="presParOf" srcId="{D1C8DA7F-D323-4EF0-8A25-07FA58A654E5}" destId="{0215BE1F-EF8B-43DE-96CE-2261D945D79D}" srcOrd="6" destOrd="0" presId="urn:microsoft.com/office/officeart/2005/8/layout/vList5"/>
    <dgm:cxn modelId="{89946AFD-1DE8-4755-9B94-656CCC256D30}" type="presParOf" srcId="{0215BE1F-EF8B-43DE-96CE-2261D945D79D}" destId="{531C292D-1FBC-4AF4-AC35-CBC141F3096C}" srcOrd="0" destOrd="0" presId="urn:microsoft.com/office/officeart/2005/8/layout/vList5"/>
    <dgm:cxn modelId="{AD10B5FD-2356-47A2-9E31-5B4756FF9DFF}" type="presParOf" srcId="{D1C8DA7F-D323-4EF0-8A25-07FA58A654E5}" destId="{DCAF111C-1CAA-468B-8A67-3B19DACB29F3}" srcOrd="7" destOrd="0" presId="urn:microsoft.com/office/officeart/2005/8/layout/vList5"/>
    <dgm:cxn modelId="{B4F028D5-61C7-452F-97CC-779891329DD1}" type="presParOf" srcId="{D1C8DA7F-D323-4EF0-8A25-07FA58A654E5}" destId="{E456FAE1-D02C-4C53-A51E-BD15C898DA7F}" srcOrd="8" destOrd="0" presId="urn:microsoft.com/office/officeart/2005/8/layout/vList5"/>
    <dgm:cxn modelId="{E0E84A8E-04A2-452F-8F1C-7E52CF9587F5}" type="presParOf" srcId="{E456FAE1-D02C-4C53-A51E-BD15C898DA7F}" destId="{68C7912B-F147-4E8A-B866-1A15FC2B64EF}" srcOrd="0" destOrd="0" presId="urn:microsoft.com/office/officeart/2005/8/layout/vList5"/>
    <dgm:cxn modelId="{A624EE95-E842-40DD-8864-5362B8108697}" type="presParOf" srcId="{D1C8DA7F-D323-4EF0-8A25-07FA58A654E5}" destId="{89F78B1A-8FF5-41A9-91AB-58A02D64B4AB}" srcOrd="9" destOrd="0" presId="urn:microsoft.com/office/officeart/2005/8/layout/vList5"/>
    <dgm:cxn modelId="{9CF484BD-733E-4F21-92DD-72B3AFF101A9}" type="presParOf" srcId="{D1C8DA7F-D323-4EF0-8A25-07FA58A654E5}" destId="{6A3AA3E2-C427-4389-95D5-AE64B8C4F474}" srcOrd="10" destOrd="0" presId="urn:microsoft.com/office/officeart/2005/8/layout/vList5"/>
    <dgm:cxn modelId="{734E8FBB-216D-4B61-B6E5-742DA9FEC402}" type="presParOf" srcId="{6A3AA3E2-C427-4389-95D5-AE64B8C4F474}" destId="{B74BEEF0-02D7-472B-BCDC-77D52ECCE4F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CBCFE2A-B2AC-44E1-85D1-104BA0205CF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0D4F9A3-AABE-4982-85D8-DD5A42DB7B6C}">
      <dgm:prSet/>
      <dgm:spPr/>
      <dgm:t>
        <a:bodyPr/>
        <a:lstStyle/>
        <a:p>
          <a:r>
            <a:rPr lang="en-GB"/>
            <a:t>‘Unwitnessed fall’ or ‘unexplained injury’</a:t>
          </a:r>
          <a:endParaRPr lang="en-US"/>
        </a:p>
      </dgm:t>
    </dgm:pt>
    <dgm:pt modelId="{67235E03-9926-4A1F-B8FF-6B3549370F37}" type="parTrans" cxnId="{E4122049-10ED-43F6-ACED-FF8D65D7FDE0}">
      <dgm:prSet/>
      <dgm:spPr/>
      <dgm:t>
        <a:bodyPr/>
        <a:lstStyle/>
        <a:p>
          <a:endParaRPr lang="en-US"/>
        </a:p>
      </dgm:t>
    </dgm:pt>
    <dgm:pt modelId="{5B035D10-E9EF-40A3-A842-BE63FA969A69}" type="sibTrans" cxnId="{E4122049-10ED-43F6-ACED-FF8D65D7FDE0}">
      <dgm:prSet/>
      <dgm:spPr/>
      <dgm:t>
        <a:bodyPr/>
        <a:lstStyle/>
        <a:p>
          <a:endParaRPr lang="en-US"/>
        </a:p>
      </dgm:t>
    </dgm:pt>
    <dgm:pt modelId="{F18F6F7E-684E-4664-9E13-76558163922E}">
      <dgm:prSet/>
      <dgm:spPr/>
      <dgm:t>
        <a:bodyPr/>
        <a:lstStyle/>
        <a:p>
          <a:r>
            <a:rPr lang="en-GB"/>
            <a:t>Asked the care home what might have happened</a:t>
          </a:r>
          <a:endParaRPr lang="en-US"/>
        </a:p>
      </dgm:t>
    </dgm:pt>
    <dgm:pt modelId="{0AEF961D-4815-4BE8-9602-A4B004222D0F}" type="parTrans" cxnId="{66CCFCE1-482D-4244-A699-C2D6D0A8C9E9}">
      <dgm:prSet/>
      <dgm:spPr/>
      <dgm:t>
        <a:bodyPr/>
        <a:lstStyle/>
        <a:p>
          <a:endParaRPr lang="en-US"/>
        </a:p>
      </dgm:t>
    </dgm:pt>
    <dgm:pt modelId="{7F32E8CF-0BBB-4602-B4FE-E9170A924203}" type="sibTrans" cxnId="{66CCFCE1-482D-4244-A699-C2D6D0A8C9E9}">
      <dgm:prSet/>
      <dgm:spPr/>
      <dgm:t>
        <a:bodyPr/>
        <a:lstStyle/>
        <a:p>
          <a:endParaRPr lang="en-US"/>
        </a:p>
      </dgm:t>
    </dgm:pt>
    <dgm:pt modelId="{D09FB4EE-8D34-4C7D-8911-E5FD2CC55621}">
      <dgm:prSet/>
      <dgm:spPr/>
      <dgm:t>
        <a:bodyPr/>
        <a:lstStyle/>
        <a:p>
          <a:r>
            <a:rPr lang="en-GB"/>
            <a:t>‘He could have fallen against his bathroom sink’</a:t>
          </a:r>
          <a:endParaRPr lang="en-US"/>
        </a:p>
      </dgm:t>
    </dgm:pt>
    <dgm:pt modelId="{9A202DB2-F513-44D1-9A5F-BBF74E866F19}" type="parTrans" cxnId="{73B0A7A5-9FC9-484F-923C-638EEAF41DB6}">
      <dgm:prSet/>
      <dgm:spPr/>
      <dgm:t>
        <a:bodyPr/>
        <a:lstStyle/>
        <a:p>
          <a:endParaRPr lang="en-US"/>
        </a:p>
      </dgm:t>
    </dgm:pt>
    <dgm:pt modelId="{626A73CC-F539-4BDF-BEC5-2AD0CC342769}" type="sibTrans" cxnId="{73B0A7A5-9FC9-484F-923C-638EEAF41DB6}">
      <dgm:prSet/>
      <dgm:spPr/>
      <dgm:t>
        <a:bodyPr/>
        <a:lstStyle/>
        <a:p>
          <a:endParaRPr lang="en-US"/>
        </a:p>
      </dgm:t>
    </dgm:pt>
    <dgm:pt modelId="{0FD9637C-4EAC-409B-91E2-F8D42D3F02A6}" type="pres">
      <dgm:prSet presAssocID="{1CBCFE2A-B2AC-44E1-85D1-104BA0205CF0}" presName="root" presStyleCnt="0">
        <dgm:presLayoutVars>
          <dgm:dir/>
          <dgm:resizeHandles val="exact"/>
        </dgm:presLayoutVars>
      </dgm:prSet>
      <dgm:spPr/>
    </dgm:pt>
    <dgm:pt modelId="{9903A86F-538B-4B80-9644-9E0F4DA6791D}" type="pres">
      <dgm:prSet presAssocID="{F0D4F9A3-AABE-4982-85D8-DD5A42DB7B6C}" presName="compNode" presStyleCnt="0"/>
      <dgm:spPr/>
    </dgm:pt>
    <dgm:pt modelId="{65DD194E-C0FC-4B25-BC9B-3F21CC854D69}" type="pres">
      <dgm:prSet presAssocID="{F0D4F9A3-AABE-4982-85D8-DD5A42DB7B6C}" presName="bgRect" presStyleLbl="bgShp" presStyleIdx="0" presStyleCnt="3"/>
      <dgm:spPr/>
    </dgm:pt>
    <dgm:pt modelId="{CCFD9812-10C7-4699-BAD3-92BFA2AC9CBD}" type="pres">
      <dgm:prSet presAssocID="{F0D4F9A3-AABE-4982-85D8-DD5A42DB7B6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ull"/>
        </a:ext>
      </dgm:extLst>
    </dgm:pt>
    <dgm:pt modelId="{4ABA6358-1A42-4F45-B899-9183DDB83799}" type="pres">
      <dgm:prSet presAssocID="{F0D4F9A3-AABE-4982-85D8-DD5A42DB7B6C}" presName="spaceRect" presStyleCnt="0"/>
      <dgm:spPr/>
    </dgm:pt>
    <dgm:pt modelId="{0A2FDA7F-0E16-4B6B-B854-806D17C7AA4D}" type="pres">
      <dgm:prSet presAssocID="{F0D4F9A3-AABE-4982-85D8-DD5A42DB7B6C}" presName="parTx" presStyleLbl="revTx" presStyleIdx="0" presStyleCnt="3">
        <dgm:presLayoutVars>
          <dgm:chMax val="0"/>
          <dgm:chPref val="0"/>
        </dgm:presLayoutVars>
      </dgm:prSet>
      <dgm:spPr/>
    </dgm:pt>
    <dgm:pt modelId="{320BA5FF-CDE3-4771-8656-2BF4FB2F85CD}" type="pres">
      <dgm:prSet presAssocID="{5B035D10-E9EF-40A3-A842-BE63FA969A69}" presName="sibTrans" presStyleCnt="0"/>
      <dgm:spPr/>
    </dgm:pt>
    <dgm:pt modelId="{11157192-8E83-447B-B4F0-545E3BB72065}" type="pres">
      <dgm:prSet presAssocID="{F18F6F7E-684E-4664-9E13-76558163922E}" presName="compNode" presStyleCnt="0"/>
      <dgm:spPr/>
    </dgm:pt>
    <dgm:pt modelId="{2414C8EB-80A0-4874-AD82-1D8A0B96F4A8}" type="pres">
      <dgm:prSet presAssocID="{F18F6F7E-684E-4664-9E13-76558163922E}" presName="bgRect" presStyleLbl="bgShp" presStyleIdx="1" presStyleCnt="3"/>
      <dgm:spPr/>
    </dgm:pt>
    <dgm:pt modelId="{480FE2EB-A525-4797-9E08-222BF89D7403}" type="pres">
      <dgm:prSet presAssocID="{F18F6F7E-684E-4664-9E13-76558163922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D33BF557-F71F-4A8B-9BEF-4C66CD550054}" type="pres">
      <dgm:prSet presAssocID="{F18F6F7E-684E-4664-9E13-76558163922E}" presName="spaceRect" presStyleCnt="0"/>
      <dgm:spPr/>
    </dgm:pt>
    <dgm:pt modelId="{3AC4F6BA-E5C3-45F9-97B1-38BC9EEB3B36}" type="pres">
      <dgm:prSet presAssocID="{F18F6F7E-684E-4664-9E13-76558163922E}" presName="parTx" presStyleLbl="revTx" presStyleIdx="1" presStyleCnt="3">
        <dgm:presLayoutVars>
          <dgm:chMax val="0"/>
          <dgm:chPref val="0"/>
        </dgm:presLayoutVars>
      </dgm:prSet>
      <dgm:spPr/>
    </dgm:pt>
    <dgm:pt modelId="{27BB3030-DFF5-4E59-B092-D994885499A3}" type="pres">
      <dgm:prSet presAssocID="{7F32E8CF-0BBB-4602-B4FE-E9170A924203}" presName="sibTrans" presStyleCnt="0"/>
      <dgm:spPr/>
    </dgm:pt>
    <dgm:pt modelId="{AD10291C-54D3-4803-A190-15CB26004CAB}" type="pres">
      <dgm:prSet presAssocID="{D09FB4EE-8D34-4C7D-8911-E5FD2CC55621}" presName="compNode" presStyleCnt="0"/>
      <dgm:spPr/>
    </dgm:pt>
    <dgm:pt modelId="{CBD5DE31-AA2F-4263-93AC-24BED60108B3}" type="pres">
      <dgm:prSet presAssocID="{D09FB4EE-8D34-4C7D-8911-E5FD2CC55621}" presName="bgRect" presStyleLbl="bgShp" presStyleIdx="2" presStyleCnt="3"/>
      <dgm:spPr/>
    </dgm:pt>
    <dgm:pt modelId="{0C756BBB-86F4-4C2E-988A-E79CEAA9DCAE}" type="pres">
      <dgm:prSet presAssocID="{D09FB4EE-8D34-4C7D-8911-E5FD2CC5562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nk"/>
        </a:ext>
      </dgm:extLst>
    </dgm:pt>
    <dgm:pt modelId="{4D20192C-3A7F-464A-9FF7-8F96ABDD826C}" type="pres">
      <dgm:prSet presAssocID="{D09FB4EE-8D34-4C7D-8911-E5FD2CC55621}" presName="spaceRect" presStyleCnt="0"/>
      <dgm:spPr/>
    </dgm:pt>
    <dgm:pt modelId="{FC0D86E8-9E43-41A5-A38F-02C90B4D2ED6}" type="pres">
      <dgm:prSet presAssocID="{D09FB4EE-8D34-4C7D-8911-E5FD2CC5562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4122049-10ED-43F6-ACED-FF8D65D7FDE0}" srcId="{1CBCFE2A-B2AC-44E1-85D1-104BA0205CF0}" destId="{F0D4F9A3-AABE-4982-85D8-DD5A42DB7B6C}" srcOrd="0" destOrd="0" parTransId="{67235E03-9926-4A1F-B8FF-6B3549370F37}" sibTransId="{5B035D10-E9EF-40A3-A842-BE63FA969A69}"/>
    <dgm:cxn modelId="{ADA0919D-4B55-44B8-8666-566FDF7F2E5C}" type="presOf" srcId="{1CBCFE2A-B2AC-44E1-85D1-104BA0205CF0}" destId="{0FD9637C-4EAC-409B-91E2-F8D42D3F02A6}" srcOrd="0" destOrd="0" presId="urn:microsoft.com/office/officeart/2018/2/layout/IconVerticalSolidList"/>
    <dgm:cxn modelId="{73B0A7A5-9FC9-484F-923C-638EEAF41DB6}" srcId="{1CBCFE2A-B2AC-44E1-85D1-104BA0205CF0}" destId="{D09FB4EE-8D34-4C7D-8911-E5FD2CC55621}" srcOrd="2" destOrd="0" parTransId="{9A202DB2-F513-44D1-9A5F-BBF74E866F19}" sibTransId="{626A73CC-F539-4BDF-BEC5-2AD0CC342769}"/>
    <dgm:cxn modelId="{7075D4B6-AA5B-4F5C-AB0C-89F3E44BC8FE}" type="presOf" srcId="{D09FB4EE-8D34-4C7D-8911-E5FD2CC55621}" destId="{FC0D86E8-9E43-41A5-A38F-02C90B4D2ED6}" srcOrd="0" destOrd="0" presId="urn:microsoft.com/office/officeart/2018/2/layout/IconVerticalSolidList"/>
    <dgm:cxn modelId="{66CCFCE1-482D-4244-A699-C2D6D0A8C9E9}" srcId="{1CBCFE2A-B2AC-44E1-85D1-104BA0205CF0}" destId="{F18F6F7E-684E-4664-9E13-76558163922E}" srcOrd="1" destOrd="0" parTransId="{0AEF961D-4815-4BE8-9602-A4B004222D0F}" sibTransId="{7F32E8CF-0BBB-4602-B4FE-E9170A924203}"/>
    <dgm:cxn modelId="{0783CEEC-FA1F-481F-A384-2257750DF38A}" type="presOf" srcId="{F18F6F7E-684E-4664-9E13-76558163922E}" destId="{3AC4F6BA-E5C3-45F9-97B1-38BC9EEB3B36}" srcOrd="0" destOrd="0" presId="urn:microsoft.com/office/officeart/2018/2/layout/IconVerticalSolidList"/>
    <dgm:cxn modelId="{2C2DAAFD-8CD8-4B7B-A5F1-52C3F4C0C558}" type="presOf" srcId="{F0D4F9A3-AABE-4982-85D8-DD5A42DB7B6C}" destId="{0A2FDA7F-0E16-4B6B-B854-806D17C7AA4D}" srcOrd="0" destOrd="0" presId="urn:microsoft.com/office/officeart/2018/2/layout/IconVerticalSolidList"/>
    <dgm:cxn modelId="{E2E6A740-7686-4DE0-BEF6-61A2FDAD8EE6}" type="presParOf" srcId="{0FD9637C-4EAC-409B-91E2-F8D42D3F02A6}" destId="{9903A86F-538B-4B80-9644-9E0F4DA6791D}" srcOrd="0" destOrd="0" presId="urn:microsoft.com/office/officeart/2018/2/layout/IconVerticalSolidList"/>
    <dgm:cxn modelId="{2217B3FF-C986-41BE-A8CC-14058C12B7E6}" type="presParOf" srcId="{9903A86F-538B-4B80-9644-9E0F4DA6791D}" destId="{65DD194E-C0FC-4B25-BC9B-3F21CC854D69}" srcOrd="0" destOrd="0" presId="urn:microsoft.com/office/officeart/2018/2/layout/IconVerticalSolidList"/>
    <dgm:cxn modelId="{947D1DFA-5950-4609-8299-52734B6A415A}" type="presParOf" srcId="{9903A86F-538B-4B80-9644-9E0F4DA6791D}" destId="{CCFD9812-10C7-4699-BAD3-92BFA2AC9CBD}" srcOrd="1" destOrd="0" presId="urn:microsoft.com/office/officeart/2018/2/layout/IconVerticalSolidList"/>
    <dgm:cxn modelId="{E852FEC7-83AD-4867-AB58-0944D5433171}" type="presParOf" srcId="{9903A86F-538B-4B80-9644-9E0F4DA6791D}" destId="{4ABA6358-1A42-4F45-B899-9183DDB83799}" srcOrd="2" destOrd="0" presId="urn:microsoft.com/office/officeart/2018/2/layout/IconVerticalSolidList"/>
    <dgm:cxn modelId="{63AB789D-C0D6-484D-904E-57EA57F7FD1C}" type="presParOf" srcId="{9903A86F-538B-4B80-9644-9E0F4DA6791D}" destId="{0A2FDA7F-0E16-4B6B-B854-806D17C7AA4D}" srcOrd="3" destOrd="0" presId="urn:microsoft.com/office/officeart/2018/2/layout/IconVerticalSolidList"/>
    <dgm:cxn modelId="{C7227C1E-B6A5-4261-A2DB-AAB307D54B7D}" type="presParOf" srcId="{0FD9637C-4EAC-409B-91E2-F8D42D3F02A6}" destId="{320BA5FF-CDE3-4771-8656-2BF4FB2F85CD}" srcOrd="1" destOrd="0" presId="urn:microsoft.com/office/officeart/2018/2/layout/IconVerticalSolidList"/>
    <dgm:cxn modelId="{AD3C7D06-A5CF-49F5-9DEA-D32DCE52967C}" type="presParOf" srcId="{0FD9637C-4EAC-409B-91E2-F8D42D3F02A6}" destId="{11157192-8E83-447B-B4F0-545E3BB72065}" srcOrd="2" destOrd="0" presId="urn:microsoft.com/office/officeart/2018/2/layout/IconVerticalSolidList"/>
    <dgm:cxn modelId="{D47DCCB2-D82C-45BE-BDDB-77F5F773B12F}" type="presParOf" srcId="{11157192-8E83-447B-B4F0-545E3BB72065}" destId="{2414C8EB-80A0-4874-AD82-1D8A0B96F4A8}" srcOrd="0" destOrd="0" presId="urn:microsoft.com/office/officeart/2018/2/layout/IconVerticalSolidList"/>
    <dgm:cxn modelId="{6F210532-5FC2-4E34-8FA1-88F58EDC6EB4}" type="presParOf" srcId="{11157192-8E83-447B-B4F0-545E3BB72065}" destId="{480FE2EB-A525-4797-9E08-222BF89D7403}" srcOrd="1" destOrd="0" presId="urn:microsoft.com/office/officeart/2018/2/layout/IconVerticalSolidList"/>
    <dgm:cxn modelId="{FC8F0BEB-22B5-4849-B1CE-6FA6F032D509}" type="presParOf" srcId="{11157192-8E83-447B-B4F0-545E3BB72065}" destId="{D33BF557-F71F-4A8B-9BEF-4C66CD550054}" srcOrd="2" destOrd="0" presId="urn:microsoft.com/office/officeart/2018/2/layout/IconVerticalSolidList"/>
    <dgm:cxn modelId="{37B3B66A-1759-449E-8708-E6C529302137}" type="presParOf" srcId="{11157192-8E83-447B-B4F0-545E3BB72065}" destId="{3AC4F6BA-E5C3-45F9-97B1-38BC9EEB3B36}" srcOrd="3" destOrd="0" presId="urn:microsoft.com/office/officeart/2018/2/layout/IconVerticalSolidList"/>
    <dgm:cxn modelId="{4AC77CF7-5CDE-4120-8ADC-4434880A894F}" type="presParOf" srcId="{0FD9637C-4EAC-409B-91E2-F8D42D3F02A6}" destId="{27BB3030-DFF5-4E59-B092-D994885499A3}" srcOrd="3" destOrd="0" presId="urn:microsoft.com/office/officeart/2018/2/layout/IconVerticalSolidList"/>
    <dgm:cxn modelId="{C883470C-E24B-4E7E-965C-CF52DFD29615}" type="presParOf" srcId="{0FD9637C-4EAC-409B-91E2-F8D42D3F02A6}" destId="{AD10291C-54D3-4803-A190-15CB26004CAB}" srcOrd="4" destOrd="0" presId="urn:microsoft.com/office/officeart/2018/2/layout/IconVerticalSolidList"/>
    <dgm:cxn modelId="{AE5D7A05-04CC-450C-97D8-C1D27C439309}" type="presParOf" srcId="{AD10291C-54D3-4803-A190-15CB26004CAB}" destId="{CBD5DE31-AA2F-4263-93AC-24BED60108B3}" srcOrd="0" destOrd="0" presId="urn:microsoft.com/office/officeart/2018/2/layout/IconVerticalSolidList"/>
    <dgm:cxn modelId="{81B69920-F0AB-445C-856A-3538A946A24E}" type="presParOf" srcId="{AD10291C-54D3-4803-A190-15CB26004CAB}" destId="{0C756BBB-86F4-4C2E-988A-E79CEAA9DCAE}" srcOrd="1" destOrd="0" presId="urn:microsoft.com/office/officeart/2018/2/layout/IconVerticalSolidList"/>
    <dgm:cxn modelId="{6EC21907-81B7-4443-8566-A82066ABE453}" type="presParOf" srcId="{AD10291C-54D3-4803-A190-15CB26004CAB}" destId="{4D20192C-3A7F-464A-9FF7-8F96ABDD826C}" srcOrd="2" destOrd="0" presId="urn:microsoft.com/office/officeart/2018/2/layout/IconVerticalSolidList"/>
    <dgm:cxn modelId="{4443EA01-5306-4BF3-A9C8-AED6AD18AF35}" type="presParOf" srcId="{AD10291C-54D3-4803-A190-15CB26004CAB}" destId="{FC0D86E8-9E43-41A5-A38F-02C90B4D2ED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12322-B1D2-4E5A-A27D-1FC253FC14F9}">
      <dsp:nvSpPr>
        <dsp:cNvPr id="0" name=""/>
        <dsp:cNvSpPr/>
      </dsp:nvSpPr>
      <dsp:spPr>
        <a:xfrm>
          <a:off x="1088076" y="0"/>
          <a:ext cx="2890521" cy="176655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Developed from a SAR-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 </a:t>
          </a:r>
          <a:r>
            <a:rPr lang="en-GB" sz="1400" kern="1200" dirty="0">
              <a:hlinkClick xmlns:r="http://schemas.openxmlformats.org/officeDocument/2006/relationships" r:id="rId1"/>
            </a:rPr>
            <a:t>Adult A</a:t>
          </a:r>
          <a:endParaRPr lang="en-US" sz="1400" kern="1200" dirty="0"/>
        </a:p>
      </dsp:txBody>
      <dsp:txXfrm>
        <a:off x="1088076" y="0"/>
        <a:ext cx="2890521" cy="1766550"/>
      </dsp:txXfrm>
    </dsp:sp>
    <dsp:sp modelId="{C187C43E-8B49-4091-BC20-45708E886F51}">
      <dsp:nvSpPr>
        <dsp:cNvPr id="0" name=""/>
        <dsp:cNvSpPr/>
      </dsp:nvSpPr>
      <dsp:spPr>
        <a:xfrm>
          <a:off x="3605953" y="13567"/>
          <a:ext cx="3043595" cy="1947167"/>
        </a:xfrm>
        <a:prstGeom prst="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Aimed to end the inequality between children’s and adult’s safeguarding</a:t>
          </a:r>
          <a:endParaRPr lang="en-US" sz="1400" kern="1200" dirty="0"/>
        </a:p>
      </dsp:txBody>
      <dsp:txXfrm>
        <a:off x="3605953" y="13567"/>
        <a:ext cx="3043595" cy="1947167"/>
      </dsp:txXfrm>
    </dsp:sp>
    <dsp:sp modelId="{9E79C2CB-70F8-449F-93CB-6E8FB75093BB}">
      <dsp:nvSpPr>
        <dsp:cNvPr id="0" name=""/>
        <dsp:cNvSpPr/>
      </dsp:nvSpPr>
      <dsp:spPr>
        <a:xfrm>
          <a:off x="1110352" y="1721933"/>
          <a:ext cx="2510363" cy="1688310"/>
        </a:xfrm>
        <a:prstGeom prst="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Aims to provide a documentation and interpretation service for adults at risk of harm who may have suffered a potential non-accidental injury as a result of physical abuse or neglect</a:t>
          </a:r>
          <a:endParaRPr lang="en-US" sz="1400" kern="1200" dirty="0"/>
        </a:p>
      </dsp:txBody>
      <dsp:txXfrm>
        <a:off x="1110352" y="1721933"/>
        <a:ext cx="2510363" cy="1688310"/>
      </dsp:txXfrm>
    </dsp:sp>
    <dsp:sp modelId="{4A4CD82E-9655-4474-89A5-0DB5F0C209DC}">
      <dsp:nvSpPr>
        <dsp:cNvPr id="0" name=""/>
        <dsp:cNvSpPr/>
      </dsp:nvSpPr>
      <dsp:spPr>
        <a:xfrm>
          <a:off x="3585472" y="1922519"/>
          <a:ext cx="3064143" cy="1413615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Need to establish ‘proof of concept</a:t>
          </a:r>
          <a:endParaRPr lang="en-US" sz="1400" kern="1200" dirty="0"/>
        </a:p>
      </dsp:txBody>
      <dsp:txXfrm>
        <a:off x="3585472" y="1922519"/>
        <a:ext cx="3064143" cy="141361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D7A05-C7F6-47A9-8919-D8227D3985A9}">
      <dsp:nvSpPr>
        <dsp:cNvPr id="0" name=""/>
        <dsp:cNvSpPr/>
      </dsp:nvSpPr>
      <dsp:spPr>
        <a:xfrm>
          <a:off x="1487009" y="1764"/>
          <a:ext cx="1672885" cy="116439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Problematic in all cases</a:t>
          </a:r>
          <a:endParaRPr lang="en-US" sz="1800" kern="1200" dirty="0"/>
        </a:p>
      </dsp:txBody>
      <dsp:txXfrm>
        <a:off x="1543850" y="58605"/>
        <a:ext cx="1559203" cy="1050711"/>
      </dsp:txXfrm>
    </dsp:sp>
    <dsp:sp modelId="{ABA06DF4-B806-43B6-9F0C-5FFB0CD77ADC}">
      <dsp:nvSpPr>
        <dsp:cNvPr id="0" name=""/>
        <dsp:cNvSpPr/>
      </dsp:nvSpPr>
      <dsp:spPr>
        <a:xfrm>
          <a:off x="1487009" y="1224377"/>
          <a:ext cx="1672885" cy="116439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Unable to give an account for themselves</a:t>
          </a:r>
          <a:endParaRPr lang="en-US" sz="1800" kern="1200"/>
        </a:p>
      </dsp:txBody>
      <dsp:txXfrm>
        <a:off x="1543850" y="1281218"/>
        <a:ext cx="1559203" cy="1050711"/>
      </dsp:txXfrm>
    </dsp:sp>
    <dsp:sp modelId="{58C0F3E9-D0E1-46C4-915A-590D9671C19C}">
      <dsp:nvSpPr>
        <dsp:cNvPr id="0" name=""/>
        <dsp:cNvSpPr/>
      </dsp:nvSpPr>
      <dsp:spPr>
        <a:xfrm>
          <a:off x="1487009" y="2446991"/>
          <a:ext cx="1672885" cy="116439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Cognitively impaired</a:t>
          </a:r>
          <a:endParaRPr lang="en-US" sz="1800" kern="1200"/>
        </a:p>
      </dsp:txBody>
      <dsp:txXfrm>
        <a:off x="1543850" y="2503832"/>
        <a:ext cx="1559203" cy="10507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D7327-6160-4D71-B2CA-9BBC4FFD55C1}">
      <dsp:nvSpPr>
        <dsp:cNvPr id="0" name=""/>
        <dsp:cNvSpPr/>
      </dsp:nvSpPr>
      <dsp:spPr>
        <a:xfrm>
          <a:off x="0" y="469681"/>
          <a:ext cx="10515600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Four thought to be non-accidental injuries</a:t>
          </a:r>
          <a:endParaRPr lang="en-US" sz="2400" kern="1200"/>
        </a:p>
      </dsp:txBody>
      <dsp:txXfrm>
        <a:off x="27415" y="497096"/>
        <a:ext cx="10460770" cy="506769"/>
      </dsp:txXfrm>
    </dsp:sp>
    <dsp:sp modelId="{C88F6A4A-AE83-498C-9243-33B19E45ED0B}">
      <dsp:nvSpPr>
        <dsp:cNvPr id="0" name=""/>
        <dsp:cNvSpPr/>
      </dsp:nvSpPr>
      <dsp:spPr>
        <a:xfrm>
          <a:off x="0" y="1100401"/>
          <a:ext cx="10515600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One due to a fall (unusual circumstances)</a:t>
          </a:r>
          <a:endParaRPr lang="en-US" sz="2400" kern="1200"/>
        </a:p>
      </dsp:txBody>
      <dsp:txXfrm>
        <a:off x="27415" y="1127816"/>
        <a:ext cx="10460770" cy="506769"/>
      </dsp:txXfrm>
    </dsp:sp>
    <dsp:sp modelId="{C87E6607-BA68-4992-8250-5379AB5524B4}">
      <dsp:nvSpPr>
        <dsp:cNvPr id="0" name=""/>
        <dsp:cNvSpPr/>
      </dsp:nvSpPr>
      <dsp:spPr>
        <a:xfrm>
          <a:off x="0" y="1731121"/>
          <a:ext cx="10515600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One probably due to an overtight surgical gown acting as a ligature</a:t>
          </a:r>
          <a:endParaRPr lang="en-US" sz="2400" kern="1200"/>
        </a:p>
      </dsp:txBody>
      <dsp:txXfrm>
        <a:off x="27415" y="1758536"/>
        <a:ext cx="10460770" cy="506769"/>
      </dsp:txXfrm>
    </dsp:sp>
    <dsp:sp modelId="{46D82839-193C-4093-A17F-69E46001E9F9}">
      <dsp:nvSpPr>
        <dsp:cNvPr id="0" name=""/>
        <dsp:cNvSpPr/>
      </dsp:nvSpPr>
      <dsp:spPr>
        <a:xfrm>
          <a:off x="0" y="2361841"/>
          <a:ext cx="10515600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One due to a manual handling incident (not recorded in care home records)</a:t>
          </a:r>
          <a:endParaRPr lang="en-US" sz="2400" kern="1200"/>
        </a:p>
      </dsp:txBody>
      <dsp:txXfrm>
        <a:off x="27415" y="2389256"/>
        <a:ext cx="10460770" cy="5067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2C4B66-B09B-44EA-A9DC-F974DDF6D2AF}">
      <dsp:nvSpPr>
        <dsp:cNvPr id="0" name=""/>
        <dsp:cNvSpPr/>
      </dsp:nvSpPr>
      <dsp:spPr>
        <a:xfrm>
          <a:off x="0" y="0"/>
          <a:ext cx="46469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25AFDF-EC25-4CC3-9D30-90BC6836E797}">
      <dsp:nvSpPr>
        <dsp:cNvPr id="0" name=""/>
        <dsp:cNvSpPr/>
      </dsp:nvSpPr>
      <dsp:spPr>
        <a:xfrm>
          <a:off x="0" y="0"/>
          <a:ext cx="4646905" cy="903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Senile purpura from wrist to elbow bilaterally</a:t>
          </a:r>
          <a:endParaRPr lang="en-US" sz="2600" kern="1200"/>
        </a:p>
      </dsp:txBody>
      <dsp:txXfrm>
        <a:off x="0" y="0"/>
        <a:ext cx="4646905" cy="903287"/>
      </dsp:txXfrm>
    </dsp:sp>
    <dsp:sp modelId="{B3AD1D22-3F39-42A4-A890-3ABFE6971753}">
      <dsp:nvSpPr>
        <dsp:cNvPr id="0" name=""/>
        <dsp:cNvSpPr/>
      </dsp:nvSpPr>
      <dsp:spPr>
        <a:xfrm>
          <a:off x="0" y="903287"/>
          <a:ext cx="4646905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2C729-7A4A-4D8C-BF15-45E66FAB6ED2}">
      <dsp:nvSpPr>
        <dsp:cNvPr id="0" name=""/>
        <dsp:cNvSpPr/>
      </dsp:nvSpPr>
      <dsp:spPr>
        <a:xfrm>
          <a:off x="0" y="903287"/>
          <a:ext cx="4646905" cy="903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BUT very marked demarcation at wrist</a:t>
          </a:r>
          <a:endParaRPr lang="en-US" sz="2600" kern="1200"/>
        </a:p>
      </dsp:txBody>
      <dsp:txXfrm>
        <a:off x="0" y="903287"/>
        <a:ext cx="4646905" cy="903287"/>
      </dsp:txXfrm>
    </dsp:sp>
    <dsp:sp modelId="{80FF6BE3-D3AD-4F2F-9467-E1120B656B1E}">
      <dsp:nvSpPr>
        <dsp:cNvPr id="0" name=""/>
        <dsp:cNvSpPr/>
      </dsp:nvSpPr>
      <dsp:spPr>
        <a:xfrm>
          <a:off x="0" y="1806574"/>
          <a:ext cx="4646905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3C6CFC-9FB9-490F-8546-8F3334E8C6C6}">
      <dsp:nvSpPr>
        <dsp:cNvPr id="0" name=""/>
        <dsp:cNvSpPr/>
      </dsp:nvSpPr>
      <dsp:spPr>
        <a:xfrm>
          <a:off x="0" y="1806574"/>
          <a:ext cx="4646905" cy="903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Laceration at left wrist</a:t>
          </a:r>
          <a:endParaRPr lang="en-US" sz="2600" kern="1200"/>
        </a:p>
      </dsp:txBody>
      <dsp:txXfrm>
        <a:off x="0" y="1806574"/>
        <a:ext cx="4646905" cy="903287"/>
      </dsp:txXfrm>
    </dsp:sp>
    <dsp:sp modelId="{135C5F53-EAC8-47B3-90F3-571F8AB829E9}">
      <dsp:nvSpPr>
        <dsp:cNvPr id="0" name=""/>
        <dsp:cNvSpPr/>
      </dsp:nvSpPr>
      <dsp:spPr>
        <a:xfrm>
          <a:off x="0" y="2709861"/>
          <a:ext cx="464690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674DB-EF81-4CAD-A722-A59AD8D96FE5}">
      <dsp:nvSpPr>
        <dsp:cNvPr id="0" name=""/>
        <dsp:cNvSpPr/>
      </dsp:nvSpPr>
      <dsp:spPr>
        <a:xfrm>
          <a:off x="0" y="2709861"/>
          <a:ext cx="4646905" cy="903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Black right eye</a:t>
          </a:r>
          <a:endParaRPr lang="en-US" sz="2600" kern="1200"/>
        </a:p>
      </dsp:txBody>
      <dsp:txXfrm>
        <a:off x="0" y="2709861"/>
        <a:ext cx="4646905" cy="9032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B72DA-0272-4594-BD6A-07410D98BA75}">
      <dsp:nvSpPr>
        <dsp:cNvPr id="0" name=""/>
        <dsp:cNvSpPr/>
      </dsp:nvSpPr>
      <dsp:spPr>
        <a:xfrm>
          <a:off x="0" y="434624"/>
          <a:ext cx="5291663" cy="1389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Laceration and bruising to left side of neck</a:t>
          </a:r>
          <a:endParaRPr lang="en-US" sz="3600" kern="1200" dirty="0"/>
        </a:p>
      </dsp:txBody>
      <dsp:txXfrm>
        <a:off x="67852" y="502476"/>
        <a:ext cx="5155959" cy="1254256"/>
      </dsp:txXfrm>
    </dsp:sp>
    <dsp:sp modelId="{1B64936A-9AB2-48B1-8FBB-FB603D195664}">
      <dsp:nvSpPr>
        <dsp:cNvPr id="0" name=""/>
        <dsp:cNvSpPr/>
      </dsp:nvSpPr>
      <dsp:spPr>
        <a:xfrm>
          <a:off x="0" y="1928264"/>
          <a:ext cx="5291663" cy="13899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Bruising angle of jaw</a:t>
          </a:r>
          <a:endParaRPr lang="en-US" sz="3600" kern="1200"/>
        </a:p>
      </dsp:txBody>
      <dsp:txXfrm>
        <a:off x="67852" y="1996116"/>
        <a:ext cx="5155959" cy="12542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FC5ABE-26DA-48F9-BE4E-E0BEAF7A2EA4}">
      <dsp:nvSpPr>
        <dsp:cNvPr id="0" name=""/>
        <dsp:cNvSpPr/>
      </dsp:nvSpPr>
      <dsp:spPr>
        <a:xfrm>
          <a:off x="3201" y="998291"/>
          <a:ext cx="2285879" cy="1451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9E005-454E-44A4-842E-0C25E5A205A3}">
      <dsp:nvSpPr>
        <dsp:cNvPr id="0" name=""/>
        <dsp:cNvSpPr/>
      </dsp:nvSpPr>
      <dsp:spPr>
        <a:xfrm>
          <a:off x="257188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Injuries not present the previous evening (Saturday)</a:t>
          </a:r>
          <a:endParaRPr lang="en-US" sz="2100" kern="1200" dirty="0"/>
        </a:p>
      </dsp:txBody>
      <dsp:txXfrm>
        <a:off x="299702" y="1282093"/>
        <a:ext cx="2200851" cy="1366505"/>
      </dsp:txXfrm>
    </dsp:sp>
    <dsp:sp modelId="{BCF9D10E-717C-40B0-929A-761635E108A0}">
      <dsp:nvSpPr>
        <dsp:cNvPr id="0" name=""/>
        <dsp:cNvSpPr/>
      </dsp:nvSpPr>
      <dsp:spPr>
        <a:xfrm>
          <a:off x="2797054" y="998291"/>
          <a:ext cx="2285879" cy="1451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2E6490-75F5-4B58-B5F6-82DF366D23D0}">
      <dsp:nvSpPr>
        <dsp:cNvPr id="0" name=""/>
        <dsp:cNvSpPr/>
      </dsp:nvSpPr>
      <dsp:spPr>
        <a:xfrm>
          <a:off x="3051041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Son had been out drinking </a:t>
          </a:r>
          <a:endParaRPr lang="en-US" sz="2100" kern="1200"/>
        </a:p>
      </dsp:txBody>
      <dsp:txXfrm>
        <a:off x="3093555" y="1282093"/>
        <a:ext cx="2200851" cy="1366505"/>
      </dsp:txXfrm>
    </dsp:sp>
    <dsp:sp modelId="{AF3BD726-0521-4FF2-A23D-9A5E0F824DA2}">
      <dsp:nvSpPr>
        <dsp:cNvPr id="0" name=""/>
        <dsp:cNvSpPr/>
      </dsp:nvSpPr>
      <dsp:spPr>
        <a:xfrm>
          <a:off x="5590907" y="998291"/>
          <a:ext cx="2285879" cy="1451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A87A3-194E-4B57-9D60-EB1426A6F690}">
      <dsp:nvSpPr>
        <dsp:cNvPr id="0" name=""/>
        <dsp:cNvSpPr/>
      </dsp:nvSpPr>
      <dsp:spPr>
        <a:xfrm>
          <a:off x="5844894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Previous altercations</a:t>
          </a:r>
          <a:endParaRPr lang="en-US" sz="2100" kern="1200"/>
        </a:p>
      </dsp:txBody>
      <dsp:txXfrm>
        <a:off x="5887408" y="1282093"/>
        <a:ext cx="2200851" cy="1366505"/>
      </dsp:txXfrm>
    </dsp:sp>
    <dsp:sp modelId="{44B2FB59-E672-456D-BE2A-2F04911690B8}">
      <dsp:nvSpPr>
        <dsp:cNvPr id="0" name=""/>
        <dsp:cNvSpPr/>
      </dsp:nvSpPr>
      <dsp:spPr>
        <a:xfrm>
          <a:off x="8384760" y="998291"/>
          <a:ext cx="2285879" cy="1451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4A47F-067F-4E0E-86E2-80C6B03B4C31}">
      <dsp:nvSpPr>
        <dsp:cNvPr id="0" name=""/>
        <dsp:cNvSpPr/>
      </dsp:nvSpPr>
      <dsp:spPr>
        <a:xfrm>
          <a:off x="8638747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‘carer stress’</a:t>
          </a:r>
          <a:endParaRPr lang="en-US" sz="2100" kern="1200"/>
        </a:p>
      </dsp:txBody>
      <dsp:txXfrm>
        <a:off x="8681261" y="1282093"/>
        <a:ext cx="2200851" cy="13665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13783-216A-49C1-BD0D-B495378BFBF4}">
      <dsp:nvSpPr>
        <dsp:cNvPr id="0" name=""/>
        <dsp:cNvSpPr/>
      </dsp:nvSpPr>
      <dsp:spPr>
        <a:xfrm>
          <a:off x="1283" y="806323"/>
          <a:ext cx="4672458" cy="23362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66040" rIns="9906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200" kern="1200"/>
            <a:t>Lady was moved to respite</a:t>
          </a:r>
          <a:endParaRPr lang="en-US" sz="5200" kern="1200"/>
        </a:p>
      </dsp:txBody>
      <dsp:txXfrm>
        <a:off x="69709" y="874749"/>
        <a:ext cx="4535606" cy="2199377"/>
      </dsp:txXfrm>
    </dsp:sp>
    <dsp:sp modelId="{B31A5F77-A1A4-4456-9259-3BD698E6DC2D}">
      <dsp:nvSpPr>
        <dsp:cNvPr id="0" name=""/>
        <dsp:cNvSpPr/>
      </dsp:nvSpPr>
      <dsp:spPr>
        <a:xfrm>
          <a:off x="5841857" y="806323"/>
          <a:ext cx="4672458" cy="2336229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66040" rIns="9906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200" kern="1200" dirty="0"/>
            <a:t>Settled really well</a:t>
          </a:r>
          <a:endParaRPr lang="en-US" sz="5200" kern="1200" dirty="0"/>
        </a:p>
      </dsp:txBody>
      <dsp:txXfrm>
        <a:off x="5910283" y="874749"/>
        <a:ext cx="4535606" cy="21993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33DAD-6A0B-437E-A761-F68EDF7414E4}">
      <dsp:nvSpPr>
        <dsp:cNvPr id="0" name=""/>
        <dsp:cNvSpPr/>
      </dsp:nvSpPr>
      <dsp:spPr>
        <a:xfrm>
          <a:off x="3201" y="998291"/>
          <a:ext cx="2285879" cy="1451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9C26D5-9EAA-4C97-BF65-051B146E1500}">
      <dsp:nvSpPr>
        <dsp:cNvPr id="0" name=""/>
        <dsp:cNvSpPr/>
      </dsp:nvSpPr>
      <dsp:spPr>
        <a:xfrm>
          <a:off x="257188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Elderly lady</a:t>
          </a:r>
          <a:endParaRPr lang="en-US" sz="3100" kern="1200"/>
        </a:p>
      </dsp:txBody>
      <dsp:txXfrm>
        <a:off x="299702" y="1282093"/>
        <a:ext cx="2200851" cy="1366505"/>
      </dsp:txXfrm>
    </dsp:sp>
    <dsp:sp modelId="{0E7CECBE-8DBB-477E-8622-34F6C4D5E0E1}">
      <dsp:nvSpPr>
        <dsp:cNvPr id="0" name=""/>
        <dsp:cNvSpPr/>
      </dsp:nvSpPr>
      <dsp:spPr>
        <a:xfrm>
          <a:off x="2797054" y="998291"/>
          <a:ext cx="2285879" cy="1451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C2D3F-FA1D-479D-9FF9-B669281562BA}">
      <dsp:nvSpPr>
        <dsp:cNvPr id="0" name=""/>
        <dsp:cNvSpPr/>
      </dsp:nvSpPr>
      <dsp:spPr>
        <a:xfrm>
          <a:off x="3051041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Care home resident</a:t>
          </a:r>
          <a:endParaRPr lang="en-US" sz="3100" kern="1200"/>
        </a:p>
      </dsp:txBody>
      <dsp:txXfrm>
        <a:off x="3093555" y="1282093"/>
        <a:ext cx="2200851" cy="1366505"/>
      </dsp:txXfrm>
    </dsp:sp>
    <dsp:sp modelId="{C89DC235-67EB-445F-BC48-5B40E86BEB7A}">
      <dsp:nvSpPr>
        <dsp:cNvPr id="0" name=""/>
        <dsp:cNvSpPr/>
      </dsp:nvSpPr>
      <dsp:spPr>
        <a:xfrm>
          <a:off x="5590907" y="998291"/>
          <a:ext cx="2285879" cy="1451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288936-4865-4B86-97A4-7272A4E64C46}">
      <dsp:nvSpPr>
        <dsp:cNvPr id="0" name=""/>
        <dsp:cNvSpPr/>
      </dsp:nvSpPr>
      <dsp:spPr>
        <a:xfrm>
          <a:off x="5844894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End of life care</a:t>
          </a:r>
          <a:endParaRPr lang="en-US" sz="3100" kern="1200"/>
        </a:p>
      </dsp:txBody>
      <dsp:txXfrm>
        <a:off x="5887408" y="1282093"/>
        <a:ext cx="2200851" cy="1366505"/>
      </dsp:txXfrm>
    </dsp:sp>
    <dsp:sp modelId="{B4538A38-5F8F-4666-9521-F15FD54ECEE8}">
      <dsp:nvSpPr>
        <dsp:cNvPr id="0" name=""/>
        <dsp:cNvSpPr/>
      </dsp:nvSpPr>
      <dsp:spPr>
        <a:xfrm>
          <a:off x="8384760" y="998291"/>
          <a:ext cx="2285879" cy="1451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E1EE32-187D-4367-85B3-B020D43E807F}">
      <dsp:nvSpPr>
        <dsp:cNvPr id="0" name=""/>
        <dsp:cNvSpPr/>
      </dsp:nvSpPr>
      <dsp:spPr>
        <a:xfrm>
          <a:off x="8638747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Non-mobile</a:t>
          </a:r>
          <a:endParaRPr lang="en-US" sz="3100" kern="1200"/>
        </a:p>
      </dsp:txBody>
      <dsp:txXfrm>
        <a:off x="8681261" y="1282093"/>
        <a:ext cx="2200851" cy="136650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3BA2E1-F9C7-49C0-8093-7D273ACB7EA3}">
      <dsp:nvSpPr>
        <dsp:cNvPr id="0" name=""/>
        <dsp:cNvSpPr/>
      </dsp:nvSpPr>
      <dsp:spPr>
        <a:xfrm>
          <a:off x="3364992" y="1195"/>
          <a:ext cx="3785616" cy="6958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Police checked for previous convictions</a:t>
          </a:r>
          <a:endParaRPr lang="en-US" sz="1900" kern="1200"/>
        </a:p>
      </dsp:txBody>
      <dsp:txXfrm>
        <a:off x="3398960" y="35163"/>
        <a:ext cx="3717680" cy="627895"/>
      </dsp:txXfrm>
    </dsp:sp>
    <dsp:sp modelId="{FDAE347E-98B3-4F90-904F-0FD4FFC34CB4}">
      <dsp:nvSpPr>
        <dsp:cNvPr id="0" name=""/>
        <dsp:cNvSpPr/>
      </dsp:nvSpPr>
      <dsp:spPr>
        <a:xfrm>
          <a:off x="3364992" y="731818"/>
          <a:ext cx="3785616" cy="6958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Checked whether he worked with children or vulnerable adults</a:t>
          </a:r>
          <a:endParaRPr lang="en-US" sz="1900" kern="1200"/>
        </a:p>
      </dsp:txBody>
      <dsp:txXfrm>
        <a:off x="3398960" y="765786"/>
        <a:ext cx="3717680" cy="627895"/>
      </dsp:txXfrm>
    </dsp:sp>
    <dsp:sp modelId="{E34F1B0A-F399-49DF-BD1E-42CAC4E058C3}">
      <dsp:nvSpPr>
        <dsp:cNvPr id="0" name=""/>
        <dsp:cNvSpPr/>
      </dsp:nvSpPr>
      <dsp:spPr>
        <a:xfrm>
          <a:off x="3364992" y="1462441"/>
          <a:ext cx="3785616" cy="6958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baseline="0"/>
            <a:t>Adult male and female he lived with ‘spoken to’ by police</a:t>
          </a:r>
          <a:endParaRPr lang="en-US" sz="1900" kern="1200"/>
        </a:p>
      </dsp:txBody>
      <dsp:txXfrm>
        <a:off x="3398960" y="1496409"/>
        <a:ext cx="3717680" cy="627895"/>
      </dsp:txXfrm>
    </dsp:sp>
    <dsp:sp modelId="{531C292D-1FBC-4AF4-AC35-CBC141F3096C}">
      <dsp:nvSpPr>
        <dsp:cNvPr id="0" name=""/>
        <dsp:cNvSpPr/>
      </dsp:nvSpPr>
      <dsp:spPr>
        <a:xfrm>
          <a:off x="3364992" y="2193064"/>
          <a:ext cx="3785616" cy="6958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Not allowed to visit alone</a:t>
          </a:r>
          <a:endParaRPr lang="en-US" sz="1900" kern="1200"/>
        </a:p>
      </dsp:txBody>
      <dsp:txXfrm>
        <a:off x="3398960" y="2227032"/>
        <a:ext cx="3717680" cy="627895"/>
      </dsp:txXfrm>
    </dsp:sp>
    <dsp:sp modelId="{68C7912B-F147-4E8A-B866-1A15FC2B64EF}">
      <dsp:nvSpPr>
        <dsp:cNvPr id="0" name=""/>
        <dsp:cNvSpPr/>
      </dsp:nvSpPr>
      <dsp:spPr>
        <a:xfrm>
          <a:off x="3364992" y="2923688"/>
          <a:ext cx="3785616" cy="6958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Visiting with door open and frequent staff checks</a:t>
          </a:r>
          <a:endParaRPr lang="en-US" sz="1900" kern="1200"/>
        </a:p>
      </dsp:txBody>
      <dsp:txXfrm>
        <a:off x="3398960" y="2957656"/>
        <a:ext cx="3717680" cy="627895"/>
      </dsp:txXfrm>
    </dsp:sp>
    <dsp:sp modelId="{B74BEEF0-02D7-472B-BCDC-77D52ECCE4FB}">
      <dsp:nvSpPr>
        <dsp:cNvPr id="0" name=""/>
        <dsp:cNvSpPr/>
      </dsp:nvSpPr>
      <dsp:spPr>
        <a:xfrm>
          <a:off x="3364992" y="3654311"/>
          <a:ext cx="3785616" cy="6958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Insufficient grounds to proceed with a case</a:t>
          </a:r>
          <a:endParaRPr lang="en-US" sz="1900" kern="1200"/>
        </a:p>
      </dsp:txBody>
      <dsp:txXfrm>
        <a:off x="3398960" y="3688279"/>
        <a:ext cx="3717680" cy="6278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D194E-C0FC-4B25-BC9B-3F21CC854D69}">
      <dsp:nvSpPr>
        <dsp:cNvPr id="0" name=""/>
        <dsp:cNvSpPr/>
      </dsp:nvSpPr>
      <dsp:spPr>
        <a:xfrm>
          <a:off x="0" y="682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FD9812-10C7-4699-BAD3-92BFA2AC9CBD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2FDA7F-0E16-4B6B-B854-806D17C7AA4D}">
      <dsp:nvSpPr>
        <dsp:cNvPr id="0" name=""/>
        <dsp:cNvSpPr/>
      </dsp:nvSpPr>
      <dsp:spPr>
        <a:xfrm>
          <a:off x="1844034" y="682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‘Unwitnessed fall’ or ‘unexplained injury’</a:t>
          </a:r>
          <a:endParaRPr lang="en-US" sz="2500" kern="1200"/>
        </a:p>
      </dsp:txBody>
      <dsp:txXfrm>
        <a:off x="1844034" y="682"/>
        <a:ext cx="4401230" cy="1596566"/>
      </dsp:txXfrm>
    </dsp:sp>
    <dsp:sp modelId="{2414C8EB-80A0-4874-AD82-1D8A0B96F4A8}">
      <dsp:nvSpPr>
        <dsp:cNvPr id="0" name=""/>
        <dsp:cNvSpPr/>
      </dsp:nvSpPr>
      <dsp:spPr>
        <a:xfrm>
          <a:off x="0" y="1996390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0FE2EB-A525-4797-9E08-222BF89D7403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C4F6BA-E5C3-45F9-97B1-38BC9EEB3B36}">
      <dsp:nvSpPr>
        <dsp:cNvPr id="0" name=""/>
        <dsp:cNvSpPr/>
      </dsp:nvSpPr>
      <dsp:spPr>
        <a:xfrm>
          <a:off x="1844034" y="1996390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Asked the care home what might have happened</a:t>
          </a:r>
          <a:endParaRPr lang="en-US" sz="2500" kern="1200"/>
        </a:p>
      </dsp:txBody>
      <dsp:txXfrm>
        <a:off x="1844034" y="1996390"/>
        <a:ext cx="4401230" cy="1596566"/>
      </dsp:txXfrm>
    </dsp:sp>
    <dsp:sp modelId="{CBD5DE31-AA2F-4263-93AC-24BED60108B3}">
      <dsp:nvSpPr>
        <dsp:cNvPr id="0" name=""/>
        <dsp:cNvSpPr/>
      </dsp:nvSpPr>
      <dsp:spPr>
        <a:xfrm>
          <a:off x="0" y="3992098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56BBB-86F4-4C2E-988A-E79CEAA9DCAE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0D86E8-9E43-41A5-A38F-02C90B4D2ED6}">
      <dsp:nvSpPr>
        <dsp:cNvPr id="0" name=""/>
        <dsp:cNvSpPr/>
      </dsp:nvSpPr>
      <dsp:spPr>
        <a:xfrm>
          <a:off x="1844034" y="3992098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‘He could have fallen against his bathroom sink’</a:t>
          </a:r>
          <a:endParaRPr lang="en-US" sz="2500" kern="1200"/>
        </a:p>
      </dsp:txBody>
      <dsp:txXfrm>
        <a:off x="1844034" y="3992098"/>
        <a:ext cx="4401230" cy="1596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0514EE-DE7A-2128-1F79-107C2A0AC7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F0ADE8-A58B-05FD-CED1-F16E218EF1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74185-B924-482B-ACE5-C8235069627B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5B37C8-8251-0592-F291-72A16CD0B2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1DC04-DDBE-09AB-D250-928BCC0FFD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119CD-8E94-4B2F-BF6D-690815A6C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493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1FEB0-3138-4D13-BCF8-E6767BEB6985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BC7BB-AC06-46E4-9FC7-648FB06F8A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65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Focus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8D62C-9A89-4114-9377-CDA48C089C4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922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Fractured sternum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BC7BB-AC06-46E4-9FC7-648FB06F8AB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8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5CA75-5C0C-4184-A226-BD56A5FDD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ABD2F-CC22-4537-8356-A976C7B77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0B8A9-957F-4335-84A5-C4B80A0F0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24/03/2026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D2E72-0FA6-4B33-83E3-8CEFDEE84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FFD68-7007-4B26-A659-D873A495A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177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F1E33-6095-45B3-9DAB-AB4A0F2C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B3088A-3849-41CB-95F9-58FC8A934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C8A6A-C874-435C-ADDF-FA7C292BB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24/03/2026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DB143-B810-47B2-A2E4-DECB81EAC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47BBF-0691-4506-BB21-56F39CEB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41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FF223-CCBD-40C8-B945-E60A154ED5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957F96-8C24-44F1-A448-FCEB717B5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F8626-C233-491F-A2DC-FA42A08C2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24/03/2026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0704E-1FF2-42C9-8471-F14C101A4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CC291-501B-4F5B-A2F1-A8D3066A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79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34AC-2937-4EF5-AFA9-3ECA85970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EEA06-C0DE-49F4-A1F2-0AE16E3D8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72DCD-2FB0-487F-91BE-2183F59A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24/03/2026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53D79-6415-4E1D-A014-09A15564B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14B46-F88A-4435-8E3A-420A4A86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18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8067F-3DBA-4A4F-B312-AD7DBEC96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1975D-6340-4F8E-BC8A-B4A911742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E063C-52A5-4278-BE75-68BD4AD9E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24/03/2026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CE9F1-F06F-400F-8F48-0DF9F9D52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82827-6550-4B64-A366-F69754BD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47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CFDA3-2054-4AFD-B9DE-CC336A462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9FFE3-44BF-48CE-A770-A7EC535D2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272159-FCF1-424F-8D47-0F8A40318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D339C-51B4-4AFC-BFDE-3FAA011F6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24/03/2026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86C58C-4007-4F6A-8CEC-B0ACD4B63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B9C9F-5149-4AF3-A905-58005692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774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9AC2E-290E-42B1-9588-F44E861A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18E56-2471-4A6D-807B-4FDFEEB1E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EB355-6781-4AFE-BAA4-F26C8EE81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E21623-DFE5-44A5-B426-564C95095B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75BC1-E608-43E6-AA0C-56E14AA136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E76584-2EF7-4DB4-BDB6-DCEF31BBE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24/03/2026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0BF5CE-C37F-48B2-89EE-FF7ADF818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BC7600-99E7-4E3E-B545-F087255BC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6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91F7F-A4B5-4F28-8287-035D1BD88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1FE894-AC6B-4B02-B32B-11ADCA35D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24/03/2026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58084-43FE-41EB-A66D-741259459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BADB5-82B8-41BA-B93F-F7D912DA0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605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3F560E-813A-4F83-A832-D79D5225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24/03/2026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F0C6A4-964C-467B-B856-8D06E1F47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E6528-43A0-44E4-BA27-63B8F14CC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75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4A768-7F13-4979-965A-1A8C86FD9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7E337-6262-422C-92D6-85657D827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32A10C-54A1-45AE-B3A8-05BB88846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EA00B-EE48-411D-B94A-B297805B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24/03/2026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9EB8B-030A-47FB-A075-43BDC415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8A490-C955-4F6F-8FFF-2E06D46BC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598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A49AC-2E61-45A2-AE6A-17B06312D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D83885-F29A-4720-8D6B-0D6A611139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EE983-C8F3-47DB-8462-78B215B143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25F0C-B1FA-4035-AFC9-064FC1A0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24/03/2026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DE4EE-2538-4ED8-98D7-67BCBCB72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F1744-3E63-47CC-8CDC-57C2CC028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62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7907EE-B4D0-405F-8280-0078FD7A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FFBEB-9B40-4759-92CA-0CD70FC5D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F3081-43B9-4F38-A764-42D4D50C05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F128F-A268-4394-B121-16B06B629BC0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D2039-6CC0-4938-9FB0-81896E7976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4EFA5-DD67-4891-B53C-20EC93513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A37E8-03F2-4A2A-B1E5-E6479DDAD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03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fflm.ac.uk/resources/publications/proforma-forensic-examination-adult-victim-of-suspected-assault-na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fas.org.uk/wp-content/uploads/2024/10/StrangulationChoking-Factsheet-_September-2024.pdf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wnloads.eastriding.org.uk/ersab/policy-and-guidance/working-principles/Multiagency_Forensic_Examiner_Policy_21_April_2022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AB4FF-2B78-D2C9-5B65-F3A4D7EEB6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81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D460D98-3E7C-432A-8147-412DC8059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GB" sz="4800">
                <a:solidFill>
                  <a:srgbClr val="FFFFFF"/>
                </a:solidFill>
              </a:rPr>
              <a:t>Cases of neck bruising identified in the Humber Forensic Prototype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310021B2-69F5-4728-A756-0F3AADDC1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GB">
                <a:solidFill>
                  <a:srgbClr val="FFFFFF"/>
                </a:solidFill>
              </a:rPr>
              <a:t>Examples from the Humber Forensic Prototype</a:t>
            </a:r>
          </a:p>
          <a:p>
            <a:pPr algn="l"/>
            <a:r>
              <a:rPr lang="en-GB">
                <a:solidFill>
                  <a:srgbClr val="FFFFFF"/>
                </a:solidFill>
              </a:rPr>
              <a:t>Dr Elisabeth Alton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76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Young businessman presenting">
            <a:extLst>
              <a:ext uri="{FF2B5EF4-FFF2-40B4-BE49-F238E27FC236}">
                <a16:creationId xmlns:a16="http://schemas.microsoft.com/office/drawing/2014/main" id="{2F58F925-4255-3A3A-0CF6-7165A9379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24" y="1981200"/>
            <a:ext cx="2964097" cy="4653280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B74E0C84-6CF9-F7B2-70DB-8CD58A935B17}"/>
              </a:ext>
            </a:extLst>
          </p:cNvPr>
          <p:cNvSpPr/>
          <p:nvPr/>
        </p:nvSpPr>
        <p:spPr>
          <a:xfrm>
            <a:off x="5802512" y="1690689"/>
            <a:ext cx="3108960" cy="1197800"/>
          </a:xfrm>
          <a:prstGeom prst="wedgeEllipseCallout">
            <a:avLst>
              <a:gd name="adj1" fmla="val 61067"/>
              <a:gd name="adj2" fmla="val 1125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How did the neck injury happen?</a:t>
            </a:r>
          </a:p>
        </p:txBody>
      </p:sp>
      <p:pic>
        <p:nvPicPr>
          <p:cNvPr id="10" name="Picture 9" descr="Businessman raising hands">
            <a:extLst>
              <a:ext uri="{FF2B5EF4-FFF2-40B4-BE49-F238E27FC236}">
                <a16:creationId xmlns:a16="http://schemas.microsoft.com/office/drawing/2014/main" id="{AB89EB4F-384B-2B03-E582-03FBBCF6E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05" y="1610958"/>
            <a:ext cx="2152311" cy="4721771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FEB12F41-9468-857F-D8F0-F65F0FEB7E31}"/>
              </a:ext>
            </a:extLst>
          </p:cNvPr>
          <p:cNvSpPr/>
          <p:nvPr/>
        </p:nvSpPr>
        <p:spPr>
          <a:xfrm>
            <a:off x="3283512" y="1384364"/>
            <a:ext cx="2152310" cy="1197800"/>
          </a:xfrm>
          <a:prstGeom prst="wedgeEllipseCallout">
            <a:avLst>
              <a:gd name="adj1" fmla="val -91312"/>
              <a:gd name="adj2" fmla="val 1697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She caught it on a rose bush</a:t>
            </a:r>
          </a:p>
        </p:txBody>
      </p:sp>
    </p:spTree>
    <p:extLst>
      <p:ext uri="{BB962C8B-B14F-4D97-AF65-F5344CB8AC3E}">
        <p14:creationId xmlns:p14="http://schemas.microsoft.com/office/powerpoint/2010/main" val="707486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1BF25-A703-4419-16E3-B1D9F0624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65624-22D3-3FC5-F57B-B922CF280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Walked with a non-wheeled zimmer</a:t>
            </a:r>
          </a:p>
          <a:p>
            <a:r>
              <a:rPr lang="en-GB" dirty="0"/>
              <a:t>Could manage on the flat</a:t>
            </a:r>
          </a:p>
          <a:p>
            <a:r>
              <a:rPr lang="en-GB" dirty="0"/>
              <a:t>Step down to the garden</a:t>
            </a:r>
          </a:p>
          <a:p>
            <a:r>
              <a:rPr lang="en-GB" dirty="0"/>
              <a:t>Could not manage this without assistance</a:t>
            </a:r>
          </a:p>
          <a:p>
            <a:r>
              <a:rPr lang="en-GB" dirty="0"/>
              <a:t>Had not been out alone since the carers started over a year ago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7205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75E5B-3129-B7F3-B497-45603E2B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GB" sz="4000" b="1">
                <a:solidFill>
                  <a:srgbClr val="FFFFFF"/>
                </a:solidFill>
              </a:rPr>
              <a:t>What else did we know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0B5F0F-294F-BB31-2E41-23ECFE2E89D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9F36089-7847-76AC-A0DA-2F9F4ADFFDCF}"/>
              </a:ext>
            </a:extLst>
          </p:cNvPr>
          <p:cNvSpPr txBox="1"/>
          <p:nvPr/>
        </p:nvSpPr>
        <p:spPr>
          <a:xfrm>
            <a:off x="1688842" y="802433"/>
            <a:ext cx="8024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What did we find out</a:t>
            </a:r>
          </a:p>
        </p:txBody>
      </p:sp>
    </p:spTree>
    <p:extLst>
      <p:ext uri="{BB962C8B-B14F-4D97-AF65-F5344CB8AC3E}">
        <p14:creationId xmlns:p14="http://schemas.microsoft.com/office/powerpoint/2010/main" val="925521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B9B98-ED29-F740-5763-FA9D92B4E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551504" cy="1325563"/>
          </a:xfrm>
        </p:spPr>
        <p:txBody>
          <a:bodyPr/>
          <a:lstStyle/>
          <a:p>
            <a:pPr algn="ctr"/>
            <a:r>
              <a:rPr lang="en-GB" dirty="0"/>
              <a:t>How much pressure do you need to strangle someone?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E0740-2443-8543-C63B-42D548784197}"/>
              </a:ext>
            </a:extLst>
          </p:cNvPr>
          <p:cNvSpPr txBox="1">
            <a:spLocks/>
          </p:cNvSpPr>
          <p:nvPr/>
        </p:nvSpPr>
        <p:spPr>
          <a:xfrm>
            <a:off x="838200" y="2607013"/>
            <a:ext cx="10515600" cy="35699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Jugular vein 4psi,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Carotid artery 11psi,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Trachea 34 psi.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Opening a can of coke 20psi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Adult male hand shake 80-100psi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3E50F9-FB4D-74F4-B34E-BFCA9676D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657" y="1938337"/>
            <a:ext cx="2200275" cy="2981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4B1944-0349-0A14-E071-F288C1B1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932" y="3809765"/>
            <a:ext cx="2978625" cy="297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41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1E9BA-0309-FA77-A336-C9B5712E7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49612" cy="1325563"/>
          </a:xfrm>
        </p:spPr>
        <p:txBody>
          <a:bodyPr>
            <a:normAutofit/>
          </a:bodyPr>
          <a:lstStyle/>
          <a:p>
            <a:r>
              <a:rPr lang="en-GB" sz="5400" dirty="0"/>
              <a:t>What was the outcome?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2F2EC0-1D08-7657-4701-5E14AF6FE90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9272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09E91-436E-A5AB-EAE9-12686E9C9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GB" sz="4000"/>
              <a:t>Learning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A2B86-12C6-BA36-14FE-1349CD633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en-GB" sz="2000"/>
              <a:t>Consider mobility</a:t>
            </a:r>
          </a:p>
          <a:p>
            <a:r>
              <a:rPr lang="en-GB" sz="2000"/>
              <a:t>Could this lady have been in the garden given her mobility?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89E453-40D3-3312-4F4E-FC9A054B63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6904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607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365A2-C923-BF3D-1D14-42DBA48C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Case 2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57157325-DA1F-96AC-981C-8ED4B51C6E4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FBDE8C4-340C-515F-F3C6-C6B8FCAF8718}"/>
              </a:ext>
            </a:extLst>
          </p:cNvPr>
          <p:cNvSpPr txBox="1"/>
          <p:nvPr/>
        </p:nvSpPr>
        <p:spPr>
          <a:xfrm>
            <a:off x="4273421" y="849086"/>
            <a:ext cx="2901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Case 2</a:t>
            </a:r>
          </a:p>
        </p:txBody>
      </p:sp>
    </p:spTree>
    <p:extLst>
      <p:ext uri="{BB962C8B-B14F-4D97-AF65-F5344CB8AC3E}">
        <p14:creationId xmlns:p14="http://schemas.microsoft.com/office/powerpoint/2010/main" val="1807338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41177-BC7C-54C0-82AB-8E2B0830E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Documentation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B25CA-203F-077E-ED94-35AB9FFC3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260" y="1767522"/>
            <a:ext cx="7834039" cy="3558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83895-3F83-DF6C-6582-0635E1786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701" y="5568949"/>
            <a:ext cx="5738357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07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94F4-8C48-CD64-36C6-E60CCD70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B7EA9-06A9-C3D1-C663-59BB1C8D3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6669"/>
            <a:ext cx="10515600" cy="3900294"/>
          </a:xfrm>
        </p:spPr>
        <p:txBody>
          <a:bodyPr/>
          <a:lstStyle/>
          <a:p>
            <a:r>
              <a:rPr lang="en-GB" dirty="0"/>
              <a:t>Accompanied by SW</a:t>
            </a:r>
          </a:p>
          <a:p>
            <a:r>
              <a:rPr lang="en-GB" dirty="0"/>
              <a:t>Capacity assessment</a:t>
            </a:r>
          </a:p>
          <a:p>
            <a:r>
              <a:rPr lang="en-GB" dirty="0"/>
              <a:t>Best Interests- SW, care home manager, care home nurse</a:t>
            </a:r>
          </a:p>
          <a:p>
            <a:r>
              <a:rPr lang="en-GB" dirty="0"/>
              <a:t>Did not involve family due to potential abuser being a family member</a:t>
            </a:r>
          </a:p>
          <a:p>
            <a:r>
              <a:rPr lang="en-GB" dirty="0"/>
              <a:t>Gathered medical information including medication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353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6B41-E642-6751-457E-4AE133533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79DC6-19A6-32DE-82D2-8BAE82783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0645"/>
            <a:ext cx="10515600" cy="3816318"/>
          </a:xfrm>
        </p:spPr>
        <p:txBody>
          <a:bodyPr/>
          <a:lstStyle/>
          <a:p>
            <a:r>
              <a:rPr lang="en-GB" dirty="0"/>
              <a:t>Victim supported by care home nurse and HCA</a:t>
            </a:r>
          </a:p>
          <a:p>
            <a:r>
              <a:rPr lang="en-GB" dirty="0"/>
              <a:t>In depth discussion with care </a:t>
            </a:r>
            <a:r>
              <a:rPr lang="en-GB"/>
              <a:t>home nurse </a:t>
            </a:r>
            <a:r>
              <a:rPr lang="en-GB" dirty="0"/>
              <a:t>around-</a:t>
            </a:r>
          </a:p>
          <a:p>
            <a:r>
              <a:rPr lang="en-GB" dirty="0"/>
              <a:t>Care and support needs</a:t>
            </a:r>
          </a:p>
          <a:p>
            <a:r>
              <a:rPr lang="en-GB" dirty="0"/>
              <a:t>Feeding/fluids</a:t>
            </a:r>
          </a:p>
          <a:p>
            <a:r>
              <a:rPr lang="en-GB" dirty="0"/>
              <a:t>Behaviours that challenge</a:t>
            </a:r>
          </a:p>
          <a:p>
            <a:r>
              <a:rPr lang="en-GB" dirty="0"/>
              <a:t>Observed manual handling technique</a:t>
            </a:r>
          </a:p>
        </p:txBody>
      </p:sp>
    </p:spTree>
    <p:extLst>
      <p:ext uri="{BB962C8B-B14F-4D97-AF65-F5344CB8AC3E}">
        <p14:creationId xmlns:p14="http://schemas.microsoft.com/office/powerpoint/2010/main" val="367501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FA96CC3-57CB-93DE-903D-6D28F5452E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CA3171A-B498-9C38-57D7-8DBF652FF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20404" cy="1325563"/>
          </a:xfrm>
        </p:spPr>
        <p:txBody>
          <a:bodyPr>
            <a:normAutofit/>
          </a:bodyPr>
          <a:lstStyle/>
          <a:p>
            <a:r>
              <a:rPr lang="en-GB" dirty="0"/>
              <a:t>History of the Humber Forensic prototype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829EA-23FA-4A9B-9E6B-6B6502234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5623" y="86360"/>
            <a:ext cx="13342706" cy="6685280"/>
          </a:xfrm>
          <a:prstGeom prst="rect">
            <a:avLst/>
          </a:prstGeom>
        </p:spPr>
      </p:pic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4E7302A6-5152-E62C-7923-69C496DB4A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9393840"/>
              </p:ext>
            </p:extLst>
          </p:nvPr>
        </p:nvGraphicFramePr>
        <p:xfrm>
          <a:off x="5542384" y="1777038"/>
          <a:ext cx="6649616" cy="4465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88783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9149E-89DD-C3A9-24A5-4A8475846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Injuries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515BB-A575-5B85-1142-A000DBD52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7664"/>
          </a:xfrm>
        </p:spPr>
        <p:txBody>
          <a:bodyPr/>
          <a:lstStyle/>
          <a:p>
            <a:r>
              <a:rPr lang="en-GB" dirty="0"/>
              <a:t>Bruising to neck</a:t>
            </a:r>
          </a:p>
          <a:p>
            <a:r>
              <a:rPr lang="en-GB" dirty="0"/>
              <a:t>Left side of neck- 2 -1.5cm circular bruises over side of neck</a:t>
            </a:r>
          </a:p>
          <a:p>
            <a:r>
              <a:rPr lang="en-GB" dirty="0"/>
              <a:t>Small abrasion just beneath this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0F2BE-CC4A-D2EB-3E36-1AE7A2F14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" y="3830449"/>
            <a:ext cx="2435911" cy="1649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CB2B71-AB3D-5550-8B52-8851F5C09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522" y="3838399"/>
            <a:ext cx="2540968" cy="18273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9E7CF9-0B9D-66CB-41E7-8E37ABD44DFE}"/>
              </a:ext>
            </a:extLst>
          </p:cNvPr>
          <p:cNvSpPr txBox="1"/>
          <p:nvPr/>
        </p:nvSpPr>
        <p:spPr>
          <a:xfrm>
            <a:off x="975360" y="5615022"/>
            <a:ext cx="4608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Abrasion- result of blunt trauma, </a:t>
            </a:r>
          </a:p>
          <a:p>
            <a:r>
              <a:rPr lang="en-GB" dirty="0"/>
              <a:t>Cause a superficial disruption of the epidermis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D20B4A-787B-70F2-42A0-64CC39D5D16F}"/>
              </a:ext>
            </a:extLst>
          </p:cNvPr>
          <p:cNvSpPr txBox="1"/>
          <p:nvPr/>
        </p:nvSpPr>
        <p:spPr>
          <a:xfrm>
            <a:off x="6592522" y="5902960"/>
            <a:ext cx="5242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Bruise- blunt force trauma,</a:t>
            </a:r>
          </a:p>
          <a:p>
            <a:r>
              <a:rPr lang="en-GB" dirty="0"/>
              <a:t>Visible leakage of blood into the soft tissues as a result of damage to blood vessels</a:t>
            </a:r>
          </a:p>
        </p:txBody>
      </p:sp>
    </p:spTree>
    <p:extLst>
      <p:ext uri="{BB962C8B-B14F-4D97-AF65-F5344CB8AC3E}">
        <p14:creationId xmlns:p14="http://schemas.microsoft.com/office/powerpoint/2010/main" val="3604938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9"/>
            <a:ext cx="8766490" cy="1009651"/>
          </a:xfrm>
        </p:spPr>
        <p:txBody>
          <a:bodyPr>
            <a:normAutofit fontScale="90000"/>
          </a:bodyPr>
          <a:lstStyle/>
          <a:p>
            <a:r>
              <a:rPr lang="en-GB" dirty="0"/>
              <a:t>Bruising- what does the literature tell 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i="1" dirty="0"/>
              <a:t>Controls in brackets</a:t>
            </a:r>
            <a:endParaRPr lang="en-GB" dirty="0"/>
          </a:p>
          <a:p>
            <a:r>
              <a:rPr lang="en-GB" dirty="0"/>
              <a:t>Victims 57.4% had bruises (16.8%)</a:t>
            </a:r>
          </a:p>
          <a:p>
            <a:r>
              <a:rPr lang="en-GB" dirty="0"/>
              <a:t>Head neck and torso 42.7% (3.8%)</a:t>
            </a:r>
          </a:p>
          <a:p>
            <a:r>
              <a:rPr lang="en-GB" dirty="0"/>
              <a:t>Extremities 57.3% (96.2%)</a:t>
            </a:r>
          </a:p>
          <a:p>
            <a:r>
              <a:rPr lang="en-GB" dirty="0"/>
              <a:t>Dimension 5.4. +/-3.1cm (3.4+/-2.3cm) </a:t>
            </a:r>
            <a:r>
              <a:rPr lang="en-GB" dirty="0" err="1"/>
              <a:t>i.e</a:t>
            </a:r>
            <a:r>
              <a:rPr lang="en-GB" dirty="0"/>
              <a:t> bruises bigger in victims</a:t>
            </a:r>
          </a:p>
          <a:p>
            <a:r>
              <a:rPr lang="en-GB" dirty="0"/>
              <a:t>86.6% family members were the perpetrator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61569" y="5737685"/>
            <a:ext cx="961395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Bruising as a Marker of Physical Elder Abuse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Aileen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Wiglesworth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 JAGS 57:1191–1196, 2009</a:t>
            </a:r>
          </a:p>
        </p:txBody>
      </p:sp>
    </p:spTree>
    <p:extLst>
      <p:ext uri="{BB962C8B-B14F-4D97-AF65-F5344CB8AC3E}">
        <p14:creationId xmlns:p14="http://schemas.microsoft.com/office/powerpoint/2010/main" val="1268975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D687-DA49-36FC-E201-D2236572D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8651033" cy="1009651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What does the literature tell us- neck injuries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F52A8-8EAB-03A1-2455-93F8D4268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7927"/>
            <a:ext cx="10515600" cy="3639036"/>
          </a:xfrm>
        </p:spPr>
        <p:txBody>
          <a:bodyPr/>
          <a:lstStyle/>
          <a:p>
            <a:r>
              <a:rPr lang="en-GB" dirty="0"/>
              <a:t>Anatomically- unusual on the neck as a protected area and underlying bony structures are not in close proximity to the skin</a:t>
            </a:r>
          </a:p>
          <a:p>
            <a:r>
              <a:rPr lang="en-GB" sz="1400" dirty="0"/>
              <a:t>(Stark, M., Clinical Forensic Medicine p163)</a:t>
            </a:r>
          </a:p>
          <a:p>
            <a:r>
              <a:rPr lang="en-GB" dirty="0"/>
              <a:t>Less than ½ of victims will have a visible neck injury (46.6%)</a:t>
            </a:r>
          </a:p>
          <a:p>
            <a:r>
              <a:rPr lang="en-GB" sz="1400" dirty="0"/>
              <a:t>(White, C., et al, </a:t>
            </a:r>
            <a:r>
              <a:rPr lang="en-GB" sz="1400" b="0" i="0" dirty="0">
                <a:solidFill>
                  <a:srgbClr val="1F1F1F"/>
                </a:solidFill>
                <a:effectLst/>
                <a:latin typeface="ElsevierGulliver"/>
              </a:rPr>
              <a:t>‘I thought he was going to kill me’: Analysis of 204 case files of adults reporting non-fatal strangulation as part of a sexual assault over a 3 year period, 2021, Journal of Forensic and Legal Medicine)</a:t>
            </a:r>
          </a:p>
          <a:p>
            <a:endParaRPr lang="en-GB" sz="1400" dirty="0"/>
          </a:p>
          <a:p>
            <a:endParaRPr lang="en-GB" dirty="0"/>
          </a:p>
          <a:p>
            <a:endParaRPr lang="en-GB" sz="1400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8520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C6C8C-4272-5189-A584-27B80ADA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079" y="802955"/>
            <a:ext cx="4422710" cy="145405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tx2"/>
                </a:solidFill>
              </a:rPr>
              <a:t>Who was the likely perpetrator?</a:t>
            </a:r>
          </a:p>
        </p:txBody>
      </p:sp>
      <p:pic>
        <p:nvPicPr>
          <p:cNvPr id="7" name="Graphic 6" descr="Hospital">
            <a:extLst>
              <a:ext uri="{FF2B5EF4-FFF2-40B4-BE49-F238E27FC236}">
                <a16:creationId xmlns:a16="http://schemas.microsoft.com/office/drawing/2014/main" id="{A8BF0BAC-6A48-9F2D-151D-62663D3B1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C51E9-3071-E609-EF89-A07492DD4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GB" sz="1800" dirty="0">
                <a:solidFill>
                  <a:schemeClr val="tx2"/>
                </a:solidFill>
              </a:rPr>
              <a:t>An adult male relative had visited the day before</a:t>
            </a:r>
          </a:p>
          <a:p>
            <a:r>
              <a:rPr lang="en-GB" sz="1800" dirty="0">
                <a:solidFill>
                  <a:schemeClr val="tx2"/>
                </a:solidFill>
              </a:rPr>
              <a:t>Unusual to visit alone</a:t>
            </a:r>
          </a:p>
          <a:p>
            <a:r>
              <a:rPr lang="en-GB" sz="1800" dirty="0">
                <a:solidFill>
                  <a:schemeClr val="tx2"/>
                </a:solidFill>
              </a:rPr>
              <a:t>At one point prevented the nurse entering the room</a:t>
            </a:r>
          </a:p>
          <a:p>
            <a:r>
              <a:rPr lang="en-GB" sz="1800" dirty="0">
                <a:solidFill>
                  <a:schemeClr val="tx2"/>
                </a:solidFill>
              </a:rPr>
              <a:t>Stayed for a few hours</a:t>
            </a:r>
          </a:p>
        </p:txBody>
      </p:sp>
    </p:spTree>
    <p:extLst>
      <p:ext uri="{BB962C8B-B14F-4D97-AF65-F5344CB8AC3E}">
        <p14:creationId xmlns:p14="http://schemas.microsoft.com/office/powerpoint/2010/main" val="732667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E90240-4855-1840-5F8D-580DC10660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B1E7A-14FE-75B5-4BB6-458D4F2D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What was done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872FC81-587C-590F-23F8-9BA178F81C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387256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2380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D2E47-A122-89D0-DCEA-DB668270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GB"/>
              <a:t>Case 3</a:t>
            </a:r>
            <a:endParaRPr lang="en-GB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55493-D572-6A57-41DD-49B2B4D04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/>
          </a:bodyPr>
          <a:lstStyle/>
          <a:p>
            <a:r>
              <a:rPr lang="en-GB" dirty="0"/>
              <a:t>Elderly gentleman</a:t>
            </a:r>
          </a:p>
          <a:p>
            <a:r>
              <a:rPr lang="en-GB" dirty="0"/>
              <a:t>Care home resident</a:t>
            </a:r>
          </a:p>
          <a:p>
            <a:r>
              <a:rPr lang="en-GB" dirty="0"/>
              <a:t>Dementia</a:t>
            </a:r>
          </a:p>
          <a:p>
            <a:r>
              <a:rPr lang="en-GB" dirty="0"/>
              <a:t>Attentive daughter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Block Arc 22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36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65DB-1BB5-ECBA-8DF1-6362F1A19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Injuries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40FFC7-AAB7-2C7A-69C5-041D10133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7769" y="1896745"/>
            <a:ext cx="4073741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F189C0-3688-C3BD-7271-576371B0E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160" y="2047467"/>
            <a:ext cx="2992708" cy="43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64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589008-6F54-93D0-6E68-DCC70649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GB" sz="8000"/>
              <a:t>History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275C4DC-B57B-3740-C8AA-6EEB00EB42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5572290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2119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17E5A-5A17-405F-278D-E2AB12F17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Unexplained injury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CFE9-893F-988C-6234-B7DCD79C9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33039"/>
            <a:ext cx="10515600" cy="3443923"/>
          </a:xfrm>
        </p:spPr>
        <p:txBody>
          <a:bodyPr/>
          <a:lstStyle/>
          <a:p>
            <a:r>
              <a:rPr lang="en-GB" dirty="0"/>
              <a:t>Under development</a:t>
            </a:r>
          </a:p>
          <a:p>
            <a:r>
              <a:rPr lang="en-GB" dirty="0"/>
              <a:t>Put it to use</a:t>
            </a:r>
          </a:p>
          <a:p>
            <a:r>
              <a:rPr lang="en-GB" dirty="0"/>
              <a:t>Fantastic social worker</a:t>
            </a:r>
          </a:p>
          <a:p>
            <a:r>
              <a:rPr lang="en-GB" dirty="0"/>
              <a:t>Put the questions to both the home and the daughter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4815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405774-78FB-77B4-C0A1-308CC7A0B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56" y="1032291"/>
            <a:ext cx="5654830" cy="57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64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02" y="3061855"/>
            <a:ext cx="10188085" cy="24589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9202" y="365125"/>
            <a:ext cx="9032726" cy="1325563"/>
          </a:xfrm>
        </p:spPr>
        <p:txBody>
          <a:bodyPr/>
          <a:lstStyle/>
          <a:p>
            <a:pPr algn="ctr"/>
            <a:r>
              <a:rPr lang="en-GB" dirty="0"/>
              <a:t>Provision of clinical forensic service</a:t>
            </a:r>
            <a:br>
              <a:rPr lang="en-GB" dirty="0"/>
            </a:br>
            <a:r>
              <a:rPr lang="en-GB" dirty="0"/>
              <a:t>England</a:t>
            </a:r>
          </a:p>
        </p:txBody>
      </p:sp>
    </p:spTree>
    <p:extLst>
      <p:ext uri="{BB962C8B-B14F-4D97-AF65-F5344CB8AC3E}">
        <p14:creationId xmlns:p14="http://schemas.microsoft.com/office/powerpoint/2010/main" val="2988255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370BED-DAB5-CFDF-51AA-50246955E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742" b="905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E6F82-261A-6A6D-3088-990701CC8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Care Home Whistleblower described an undocumented altercation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180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FF0D9-31E4-E66E-4EEC-A7A02264C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2CF09-E98F-817D-E865-CBDFEF790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00" y="2753360"/>
            <a:ext cx="11141241" cy="1290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232C6-7DE1-1F29-B5BE-F55AD92CA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04003"/>
            <a:ext cx="1016052" cy="1054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32E5D6-E4D7-4FC1-3A49-E9E02FAE9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96" y="957250"/>
            <a:ext cx="8733736" cy="58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35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FFBDB0-09EA-802E-3AC9-EA1D728BEF29}"/>
              </a:ext>
            </a:extLst>
          </p:cNvPr>
          <p:cNvSpPr txBox="1"/>
          <p:nvPr/>
        </p:nvSpPr>
        <p:spPr>
          <a:xfrm>
            <a:off x="761803" y="350196"/>
            <a:ext cx="4646904" cy="162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+mj-lt"/>
                <a:ea typeface="+mj-ea"/>
                <a:cs typeface="+mj-cs"/>
              </a:rPr>
              <a:t>NFS in the elderly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DE8D34-61D0-2925-672F-9FC757ACE0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42" r="849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2E4D527-CC40-E04C-CFF3-13E10B32DF6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56168618"/>
              </p:ext>
            </p:extLst>
          </p:nvPr>
        </p:nvGraphicFramePr>
        <p:xfrm>
          <a:off x="761802" y="2743200"/>
          <a:ext cx="4646905" cy="3613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5849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4BCD4-7C87-6372-0BC1-2DD948DBC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5" y="307447"/>
            <a:ext cx="10693884" cy="1109932"/>
          </a:xfrm>
        </p:spPr>
        <p:txBody>
          <a:bodyPr>
            <a:normAutofit/>
          </a:bodyPr>
          <a:lstStyle/>
          <a:p>
            <a:r>
              <a:rPr lang="en-GB" sz="4000"/>
              <a:t>Capacity Assessments- NFS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F786A9-73CC-C14A-A308-6A24D998C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22" y="2917751"/>
            <a:ext cx="5804955" cy="265576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62284-8011-E696-9D2D-BBF195120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509" y="2357888"/>
            <a:ext cx="4265370" cy="3902635"/>
          </a:xfrm>
        </p:spPr>
        <p:txBody>
          <a:bodyPr anchor="ctr">
            <a:normAutofit/>
          </a:bodyPr>
          <a:lstStyle/>
          <a:p>
            <a:r>
              <a:rPr lang="en-GB" sz="2000" dirty="0"/>
              <a:t>Imperative we get this right</a:t>
            </a:r>
          </a:p>
          <a:p>
            <a:r>
              <a:rPr lang="en-GB" sz="2000" dirty="0"/>
              <a:t>Complex area</a:t>
            </a:r>
          </a:p>
          <a:p>
            <a:r>
              <a:rPr lang="en-GB" sz="2000" dirty="0"/>
              <a:t>High risk behaviour</a:t>
            </a:r>
          </a:p>
          <a:p>
            <a:r>
              <a:rPr lang="en-GB" sz="2000" dirty="0"/>
              <a:t>Rarely a ‘one off’</a:t>
            </a:r>
          </a:p>
          <a:p>
            <a:r>
              <a:rPr lang="en-GB" sz="2000" dirty="0">
                <a:hlinkClick r:id="rId3"/>
              </a:rPr>
              <a:t>Strangulation/Choking Factsheet</a:t>
            </a:r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88279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D768B77-8742-43A0-AF16-6AC4D378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8B13CA8-CBEA-4805-955D-CEBE32236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17490" cy="5486399"/>
          </a:xfrm>
          <a:prstGeom prst="rect">
            <a:avLst/>
          </a:prstGeom>
          <a:ln>
            <a:noFill/>
          </a:ln>
          <a:effectLst>
            <a:outerShdw blurRad="393700" dist="127000" dir="5400000" sx="95000" sy="95000" algn="t" rotWithShape="0">
              <a:srgbClr val="000000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C2F809-8A30-2576-228D-9FAA992AA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13574"/>
            <a:ext cx="3221377" cy="38592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>
                <a:latin typeface="+mj-lt"/>
                <a:cs typeface="+mj-cs"/>
              </a:rPr>
              <a:t>Any Questions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45F55A-FABE-2A03-C3D5-21CB1CC3027A}"/>
              </a:ext>
            </a:extLst>
          </p:cNvPr>
          <p:cNvSpPr txBox="1"/>
          <p:nvPr/>
        </p:nvSpPr>
        <p:spPr>
          <a:xfrm>
            <a:off x="758952" y="5713506"/>
            <a:ext cx="3508248" cy="787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/>
              <a:t>Elisabeth.alton@nhs.net</a:t>
            </a:r>
          </a:p>
        </p:txBody>
      </p:sp>
      <p:pic>
        <p:nvPicPr>
          <p:cNvPr id="5" name="Content Placeholder 4" descr="A neon light with a question mark&#10;&#10;AI-generated content may be incorrect.">
            <a:extLst>
              <a:ext uri="{FF2B5EF4-FFF2-40B4-BE49-F238E27FC236}">
                <a16:creationId xmlns:a16="http://schemas.microsoft.com/office/drawing/2014/main" id="{17A351B1-6FFD-4906-C049-55130893E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717" r="-2" b="-2"/>
          <a:stretch>
            <a:fillRect/>
          </a:stretch>
        </p:blipFill>
        <p:spPr>
          <a:xfrm>
            <a:off x="4617490" y="1"/>
            <a:ext cx="7574510" cy="6858000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231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does the service work?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5250" y="1766890"/>
            <a:ext cx="1397000" cy="1122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Arial" panose="020B0604020202020204"/>
              </a:rPr>
              <a:t>Alert arrives at SAT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746500" y="2241550"/>
            <a:ext cx="1320800" cy="12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156201" y="1690690"/>
            <a:ext cx="1235075" cy="1122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Arial" panose="020B0604020202020204"/>
              </a:rPr>
              <a:t>Injury? Physical abuse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391276" y="2254250"/>
            <a:ext cx="9620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416800" y="1690690"/>
            <a:ext cx="1606550" cy="1122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Arial" panose="020B0604020202020204"/>
              </a:rPr>
              <a:t>Communicate with FME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93000" y="4203700"/>
            <a:ext cx="153035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Arial" panose="020B0604020202020204"/>
              </a:rPr>
              <a:t>Agree ? visit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220075" y="3009900"/>
            <a:ext cx="0" cy="1162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156200" y="4203700"/>
            <a:ext cx="14859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Arial" panose="020B0604020202020204"/>
              </a:rPr>
              <a:t>Visit with social worker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699250" y="4648200"/>
            <a:ext cx="685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628900" y="4203700"/>
            <a:ext cx="140335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Arial" panose="020B0604020202020204"/>
              </a:rPr>
              <a:t>On the day discussion with SW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4089400" y="4648200"/>
            <a:ext cx="9779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DFC297B-1D79-FD9D-9B33-0CF839B6FBC6}"/>
              </a:ext>
            </a:extLst>
          </p:cNvPr>
          <p:cNvSpPr txBox="1"/>
          <p:nvPr/>
        </p:nvSpPr>
        <p:spPr>
          <a:xfrm>
            <a:off x="2485038" y="5846761"/>
            <a:ext cx="7554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Arial" panose="020B0604020202020204"/>
                <a:hlinkClick r:id="rId3"/>
              </a:rPr>
              <a:t>Microsoft Word - Multiagency Forensic Examiner Policy (HR updated).rtf</a:t>
            </a:r>
            <a:endParaRPr lang="en-GB" dirty="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47480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F240-9C21-B102-529C-6F88C4BFF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9169400" cy="1009651"/>
          </a:xfrm>
        </p:spPr>
        <p:txBody>
          <a:bodyPr>
            <a:normAutofit fontScale="90000"/>
          </a:bodyPr>
          <a:lstStyle/>
          <a:p>
            <a:r>
              <a:rPr lang="en-GB" dirty="0"/>
              <a:t>Six women and one man with neck bruises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E1043C3-651D-567C-54D2-5DCF81DDCC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783839"/>
          <a:ext cx="10515600" cy="3393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64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4D295-959B-BCA2-2AB6-66ADB0256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2D6F4-3788-DD1E-02B6-8196FA3AD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7439"/>
            <a:ext cx="10515600" cy="3799523"/>
          </a:xfrm>
        </p:spPr>
        <p:txBody>
          <a:bodyPr/>
          <a:lstStyle/>
          <a:p>
            <a:r>
              <a:rPr lang="en-GB" dirty="0"/>
              <a:t>103-year-old lady</a:t>
            </a:r>
          </a:p>
          <a:p>
            <a:r>
              <a:rPr lang="en-GB" dirty="0"/>
              <a:t>Living in her own home</a:t>
            </a:r>
          </a:p>
          <a:p>
            <a:r>
              <a:rPr lang="en-GB" dirty="0"/>
              <a:t>Adult son had moved back in</a:t>
            </a:r>
          </a:p>
          <a:p>
            <a:r>
              <a:rPr lang="en-GB" dirty="0"/>
              <a:t>Care calls twice a day</a:t>
            </a:r>
          </a:p>
          <a:p>
            <a:r>
              <a:rPr lang="en-GB" dirty="0"/>
              <a:t>Mobile with limitations</a:t>
            </a:r>
          </a:p>
          <a:p>
            <a:r>
              <a:rPr lang="en-GB" dirty="0"/>
              <a:t>Lacked the capacity to consent to a safeguarding referral</a:t>
            </a:r>
          </a:p>
          <a:p>
            <a:r>
              <a:rPr lang="en-GB" dirty="0"/>
              <a:t>Vascular dementia</a:t>
            </a:r>
          </a:p>
        </p:txBody>
      </p:sp>
    </p:spTree>
    <p:extLst>
      <p:ext uri="{BB962C8B-B14F-4D97-AF65-F5344CB8AC3E}">
        <p14:creationId xmlns:p14="http://schemas.microsoft.com/office/powerpoint/2010/main" val="3442682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08921-8ECA-F3A3-3612-71B5C1D76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safeguarding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067297-8D09-9541-C02F-825AAF9A1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045" y="5570273"/>
            <a:ext cx="11370528" cy="71491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F98E9F-3BAF-A0A6-8919-6E98E69A5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573" y="2048040"/>
            <a:ext cx="3606985" cy="254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68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34C727-7BDC-E978-425A-80563E36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GB" sz="4000"/>
              <a:t>Documentation of injuries</a:t>
            </a:r>
          </a:p>
        </p:txBody>
      </p:sp>
      <p:pic>
        <p:nvPicPr>
          <p:cNvPr id="6" name="Picture 5" descr="A close-up of a skin disease&#10;&#10;AI-generated content may be incorrect.">
            <a:extLst>
              <a:ext uri="{FF2B5EF4-FFF2-40B4-BE49-F238E27FC236}">
                <a16:creationId xmlns:a16="http://schemas.microsoft.com/office/drawing/2014/main" id="{325ABB64-79BD-E1EA-D276-CD9D0042F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9" r="19159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CB9B5D-E2EE-8ECC-4734-1E3C3EA3E0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642684"/>
              </p:ext>
            </p:extLst>
          </p:nvPr>
        </p:nvGraphicFramePr>
        <p:xfrm>
          <a:off x="761802" y="2743200"/>
          <a:ext cx="4646905" cy="3613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03803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DC3EB-6586-74DA-7769-5586A3E1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821" y="490537"/>
            <a:ext cx="11093576" cy="1628775"/>
          </a:xfrm>
        </p:spPr>
        <p:txBody>
          <a:bodyPr anchor="b">
            <a:normAutofit/>
          </a:bodyPr>
          <a:lstStyle/>
          <a:p>
            <a:r>
              <a:rPr lang="en-GB" sz="4000" dirty="0"/>
              <a:t>Neck Injury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8635216-C901-42F0-FB5D-641BA6571E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1421125"/>
              </p:ext>
            </p:extLst>
          </p:nvPr>
        </p:nvGraphicFramePr>
        <p:xfrm>
          <a:off x="3823824" y="2614614"/>
          <a:ext cx="5291663" cy="3752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4745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D2A0BDE-A175-4A11-8E91-F9A722563A32}" vid="{8AC18460-2919-4BDB-B83B-F77B745491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7F81EEF-62BE-46B6-BB0A-8F3A5D9817BE}">
  <we:reference id="cdbb5c38-15c9-4da0-8eab-5227ff292266" version="3.1.0.0" store="EXCatalog" storeType="EXCatalog"/>
  <we:alternateReferences>
    <we:reference id="WA104380449" version="3.1.0.0" store="en-GB" storeType="OMEX"/>
  </we:alternateReferences>
  <we:properties/>
  <we:bindings/>
  <we:snapshot xmlns:r="http://schemas.openxmlformats.org/officeDocument/2006/relationships"/>
</we:webextension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220</TotalTime>
  <Words>912</Words>
  <Application>Microsoft Office PowerPoint</Application>
  <PresentationFormat>Widescreen</PresentationFormat>
  <Paragraphs>154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Aptos</vt:lpstr>
      <vt:lpstr>Arial</vt:lpstr>
      <vt:lpstr>Calibri</vt:lpstr>
      <vt:lpstr>ElsevierGulliver</vt:lpstr>
      <vt:lpstr>Office Theme</vt:lpstr>
      <vt:lpstr>Cases of neck bruising identified in the Humber Forensic Prototype</vt:lpstr>
      <vt:lpstr>History of the Humber Forensic prototype</vt:lpstr>
      <vt:lpstr>Provision of clinical forensic service England</vt:lpstr>
      <vt:lpstr>How does the service work?</vt:lpstr>
      <vt:lpstr>Six women and one man with neck bruises</vt:lpstr>
      <vt:lpstr>Case 1</vt:lpstr>
      <vt:lpstr>Initial safeguarding</vt:lpstr>
      <vt:lpstr>Documentation of injuries</vt:lpstr>
      <vt:lpstr>Neck Injury</vt:lpstr>
      <vt:lpstr>PowerPoint Presentation</vt:lpstr>
      <vt:lpstr>Mobility</vt:lpstr>
      <vt:lpstr>What else did we know</vt:lpstr>
      <vt:lpstr>How much pressure do you need to strangle someone?</vt:lpstr>
      <vt:lpstr>What was the outcome?</vt:lpstr>
      <vt:lpstr>Learning Point</vt:lpstr>
      <vt:lpstr>Case 2</vt:lpstr>
      <vt:lpstr>Documentation</vt:lpstr>
      <vt:lpstr>The Visit</vt:lpstr>
      <vt:lpstr>The examination</vt:lpstr>
      <vt:lpstr>Injuries</vt:lpstr>
      <vt:lpstr>Bruising- what does the literature tell us?</vt:lpstr>
      <vt:lpstr>What does the literature tell us- neck injuries</vt:lpstr>
      <vt:lpstr>Who was the likely perpetrator?</vt:lpstr>
      <vt:lpstr>What was done</vt:lpstr>
      <vt:lpstr>Case 3</vt:lpstr>
      <vt:lpstr>Injuries</vt:lpstr>
      <vt:lpstr>History</vt:lpstr>
      <vt:lpstr>Unexplained injury protocol</vt:lpstr>
      <vt:lpstr>PowerPoint Presentation</vt:lpstr>
      <vt:lpstr>Care Home Whistleblower described an undocumented altercation</vt:lpstr>
      <vt:lpstr>PowerPoint Presentation</vt:lpstr>
      <vt:lpstr>PowerPoint Presentation</vt:lpstr>
      <vt:lpstr>Capacity Assessments- NFS</vt:lpstr>
      <vt:lpstr>Any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SYKES, Richard (NHS EAST RIDING OF YORKSHIRE CCG)</dc:creator>
  <cp:lastModifiedBy>ALTON, Elisabeth (NHS HUMBER AND NORTH YORKSHIRE ICB - 02Y)</cp:lastModifiedBy>
  <cp:revision>7</cp:revision>
  <dcterms:created xsi:type="dcterms:W3CDTF">2022-03-28T10:14:50Z</dcterms:created>
  <dcterms:modified xsi:type="dcterms:W3CDTF">2026-03-24T12:17:09Z</dcterms:modified>
</cp:coreProperties>
</file>