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5"/>
  </p:notesMasterIdLst>
  <p:sldIdLst>
    <p:sldId id="1911" r:id="rId3"/>
    <p:sldId id="1914" r:id="rId4"/>
    <p:sldId id="2145708319" r:id="rId5"/>
    <p:sldId id="256" r:id="rId6"/>
    <p:sldId id="2145708317" r:id="rId7"/>
    <p:sldId id="2145708313" r:id="rId8"/>
    <p:sldId id="2145708314" r:id="rId9"/>
    <p:sldId id="1348" r:id="rId10"/>
    <p:sldId id="2145708315" r:id="rId11"/>
    <p:sldId id="2145708316" r:id="rId12"/>
    <p:sldId id="2145708318" r:id="rId13"/>
    <p:sldId id="214570831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70F99B-0628-473A-B135-DA202DC4ED2D}" v="2" dt="2023-01-26T13:38:57.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fsha Ali (MLCSU)" userId="e310805a-79cd-4e13-9204-071459ee1a06" providerId="ADAL" clId="{C670F99B-0628-473A-B135-DA202DC4ED2D}"/>
    <pc:docChg chg="custSel addSld delSld modSld sldOrd">
      <pc:chgData name="Hafsha Ali (MLCSU)" userId="e310805a-79cd-4e13-9204-071459ee1a06" providerId="ADAL" clId="{C670F99B-0628-473A-B135-DA202DC4ED2D}" dt="2023-01-26T13:38:57.254" v="344"/>
      <pc:docMkLst>
        <pc:docMk/>
      </pc:docMkLst>
      <pc:sldChg chg="modSp mod">
        <pc:chgData name="Hafsha Ali (MLCSU)" userId="e310805a-79cd-4e13-9204-071459ee1a06" providerId="ADAL" clId="{C670F99B-0628-473A-B135-DA202DC4ED2D}" dt="2023-01-26T13:00:02.448" v="4" actId="207"/>
        <pc:sldMkLst>
          <pc:docMk/>
          <pc:sldMk cId="1650091418" sldId="256"/>
        </pc:sldMkLst>
        <pc:graphicFrameChg chg="modGraphic">
          <ac:chgData name="Hafsha Ali (MLCSU)" userId="e310805a-79cd-4e13-9204-071459ee1a06" providerId="ADAL" clId="{C670F99B-0628-473A-B135-DA202DC4ED2D}" dt="2023-01-26T13:00:02.448" v="4" actId="207"/>
          <ac:graphicFrameMkLst>
            <pc:docMk/>
            <pc:sldMk cId="1650091418" sldId="256"/>
            <ac:graphicFrameMk id="6" creationId="{AD4E8FC8-6792-D6F0-5546-FF2F85559B7C}"/>
          </ac:graphicFrameMkLst>
        </pc:graphicFrameChg>
      </pc:sldChg>
      <pc:sldChg chg="add del">
        <pc:chgData name="Hafsha Ali (MLCSU)" userId="e310805a-79cd-4e13-9204-071459ee1a06" providerId="ADAL" clId="{C670F99B-0628-473A-B135-DA202DC4ED2D}" dt="2023-01-26T13:38:57.254" v="344"/>
        <pc:sldMkLst>
          <pc:docMk/>
          <pc:sldMk cId="1381753703" sldId="1914"/>
        </pc:sldMkLst>
      </pc:sldChg>
      <pc:sldChg chg="modSp new mod ord">
        <pc:chgData name="Hafsha Ali (MLCSU)" userId="e310805a-79cd-4e13-9204-071459ee1a06" providerId="ADAL" clId="{C670F99B-0628-473A-B135-DA202DC4ED2D}" dt="2023-01-26T13:08:56.505" v="342" actId="1076"/>
        <pc:sldMkLst>
          <pc:docMk/>
          <pc:sldMk cId="762562820" sldId="2145708319"/>
        </pc:sldMkLst>
        <pc:spChg chg="mod">
          <ac:chgData name="Hafsha Ali (MLCSU)" userId="e310805a-79cd-4e13-9204-071459ee1a06" providerId="ADAL" clId="{C670F99B-0628-473A-B135-DA202DC4ED2D}" dt="2023-01-26T13:04:42.966" v="53" actId="113"/>
          <ac:spMkLst>
            <pc:docMk/>
            <pc:sldMk cId="762562820" sldId="2145708319"/>
            <ac:spMk id="2" creationId="{AF0B83F9-F829-13EE-75A6-46E475B755BF}"/>
          </ac:spMkLst>
        </pc:spChg>
        <pc:spChg chg="mod">
          <ac:chgData name="Hafsha Ali (MLCSU)" userId="e310805a-79cd-4e13-9204-071459ee1a06" providerId="ADAL" clId="{C670F99B-0628-473A-B135-DA202DC4ED2D}" dt="2023-01-26T13:08:56.505" v="342" actId="1076"/>
          <ac:spMkLst>
            <pc:docMk/>
            <pc:sldMk cId="762562820" sldId="2145708319"/>
            <ac:spMk id="3" creationId="{5107ECB8-E7CB-EA59-0C42-447BCFE9EB3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8E72B-14B1-4E49-ACC1-14759967B4B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434AB6A-6527-4AE7-ADB0-DF0C78F6C1EC}">
      <dgm:prSet phldrT="[Text]" custT="1"/>
      <dgm:spPr/>
      <dgm:t>
        <a:bodyPr/>
        <a:lstStyle/>
        <a:p>
          <a:r>
            <a:rPr lang="en-GB" sz="1400" dirty="0"/>
            <a:t>4</a:t>
          </a:r>
        </a:p>
      </dgm:t>
    </dgm:pt>
    <dgm:pt modelId="{17BD3FE1-914E-4E88-AE82-79922E8A9BFF}" type="parTrans" cxnId="{C996CF8F-A67F-4D5A-892B-916CAD798143}">
      <dgm:prSet/>
      <dgm:spPr/>
      <dgm:t>
        <a:bodyPr/>
        <a:lstStyle/>
        <a:p>
          <a:endParaRPr lang="en-GB"/>
        </a:p>
      </dgm:t>
    </dgm:pt>
    <dgm:pt modelId="{41DEED71-60C9-408A-B835-2E8EE3B6B890}" type="sibTrans" cxnId="{C996CF8F-A67F-4D5A-892B-916CAD798143}">
      <dgm:prSet/>
      <dgm:spPr/>
      <dgm:t>
        <a:bodyPr/>
        <a:lstStyle/>
        <a:p>
          <a:endParaRPr lang="en-GB"/>
        </a:p>
      </dgm:t>
    </dgm:pt>
    <dgm:pt modelId="{23FF0567-7460-46B4-9C28-58B900E55AA6}">
      <dgm:prSet phldrT="[Text]" custT="1"/>
      <dgm:spPr/>
      <dgm:t>
        <a:bodyPr/>
        <a:lstStyle/>
        <a:p>
          <a:r>
            <a:rPr lang="en-GB" sz="1400" b="1" dirty="0">
              <a:solidFill>
                <a:schemeClr val="tx1"/>
              </a:solidFill>
              <a:effectLst/>
            </a:rPr>
            <a:t>Health literacy: </a:t>
          </a:r>
          <a:r>
            <a:rPr lang="en-GB" sz="1400" dirty="0">
              <a:solidFill>
                <a:schemeClr val="tx1"/>
              </a:solidFill>
              <a:effectLst/>
            </a:rPr>
            <a:t>Individuals with a learning disability who suffer from epilepsy, and their families and carers, are supported to understand and manage epilepsy and epilepsy risks.</a:t>
          </a:r>
          <a:endParaRPr lang="en-GB" sz="1400" dirty="0">
            <a:solidFill>
              <a:schemeClr val="tx1"/>
            </a:solidFill>
          </a:endParaRPr>
        </a:p>
      </dgm:t>
    </dgm:pt>
    <dgm:pt modelId="{18690711-4CF5-4A31-A45E-89D40C028252}" type="parTrans" cxnId="{12FB0103-14B0-4FFC-B1FE-15345E19482C}">
      <dgm:prSet/>
      <dgm:spPr/>
      <dgm:t>
        <a:bodyPr/>
        <a:lstStyle/>
        <a:p>
          <a:endParaRPr lang="en-GB"/>
        </a:p>
      </dgm:t>
    </dgm:pt>
    <dgm:pt modelId="{35E0B1C6-5ECA-4A47-A5EE-4EFB8504FE58}" type="sibTrans" cxnId="{12FB0103-14B0-4FFC-B1FE-15345E19482C}">
      <dgm:prSet/>
      <dgm:spPr/>
      <dgm:t>
        <a:bodyPr/>
        <a:lstStyle/>
        <a:p>
          <a:endParaRPr lang="en-GB"/>
        </a:p>
      </dgm:t>
    </dgm:pt>
    <dgm:pt modelId="{16CD3E4F-9022-4CF3-AE0A-DC96DD09C960}">
      <dgm:prSet phldrT="[Text]" custT="1"/>
      <dgm:spPr/>
      <dgm:t>
        <a:bodyPr/>
        <a:lstStyle/>
        <a:p>
          <a:r>
            <a:rPr lang="en-GB" sz="1400" dirty="0"/>
            <a:t>5</a:t>
          </a:r>
        </a:p>
      </dgm:t>
    </dgm:pt>
    <dgm:pt modelId="{6179A53D-A21D-4B30-8063-0EACD8332CEE}" type="parTrans" cxnId="{8D2D9D00-3E66-44D8-9DC8-1BB8A7026772}">
      <dgm:prSet/>
      <dgm:spPr/>
      <dgm:t>
        <a:bodyPr/>
        <a:lstStyle/>
        <a:p>
          <a:endParaRPr lang="en-GB"/>
        </a:p>
      </dgm:t>
    </dgm:pt>
    <dgm:pt modelId="{76A2BDF9-EC3F-4B44-8E16-23BDAF08B2AC}" type="sibTrans" cxnId="{8D2D9D00-3E66-44D8-9DC8-1BB8A7026772}">
      <dgm:prSet/>
      <dgm:spPr/>
      <dgm:t>
        <a:bodyPr/>
        <a:lstStyle/>
        <a:p>
          <a:endParaRPr lang="en-GB"/>
        </a:p>
      </dgm:t>
    </dgm:pt>
    <dgm:pt modelId="{CA7CCB94-6165-4312-97CC-5E2BB866C28D}">
      <dgm:prSet phldrT="[Text]" custT="1"/>
      <dgm:spPr/>
      <dgm:t>
        <a:bodyPr/>
        <a:lstStyle/>
        <a:p>
          <a:r>
            <a:rPr lang="en-GB" sz="1400" b="1" dirty="0">
              <a:solidFill>
                <a:schemeClr val="tx1"/>
              </a:solidFill>
            </a:rPr>
            <a:t>Epilepsy Management</a:t>
          </a:r>
          <a:r>
            <a:rPr lang="en-GB" sz="1400" dirty="0">
              <a:solidFill>
                <a:schemeClr val="tx1"/>
              </a:solidFill>
            </a:rPr>
            <a:t>: </a:t>
          </a:r>
          <a:r>
            <a:rPr lang="en-GB" sz="1400" dirty="0">
              <a:solidFill>
                <a:schemeClr val="tx1"/>
              </a:solidFill>
              <a:effectLst/>
            </a:rPr>
            <a:t>Annual Health Checks effectively provide Individuals with an effective review of their epilepsy as part of wider comprehensive annual health check. Epilepsy medication and treatment is optimised to enable individuals with a learning disability to live the best quality of life possible in line with STOMP STAMP principles </a:t>
          </a:r>
          <a:endParaRPr lang="en-GB" sz="1400" dirty="0">
            <a:solidFill>
              <a:schemeClr val="tx1"/>
            </a:solidFill>
          </a:endParaRPr>
        </a:p>
      </dgm:t>
    </dgm:pt>
    <dgm:pt modelId="{AC1B53D0-B1D7-44C9-8181-7FE5D8A0134F}" type="parTrans" cxnId="{4364856C-79D7-4D65-8A66-7C1D59175F9C}">
      <dgm:prSet/>
      <dgm:spPr/>
      <dgm:t>
        <a:bodyPr/>
        <a:lstStyle/>
        <a:p>
          <a:endParaRPr lang="en-GB"/>
        </a:p>
      </dgm:t>
    </dgm:pt>
    <dgm:pt modelId="{F72A9B5E-F4BC-4D30-998D-61DC7B3B69D9}" type="sibTrans" cxnId="{4364856C-79D7-4D65-8A66-7C1D59175F9C}">
      <dgm:prSet/>
      <dgm:spPr/>
      <dgm:t>
        <a:bodyPr/>
        <a:lstStyle/>
        <a:p>
          <a:endParaRPr lang="en-GB"/>
        </a:p>
      </dgm:t>
    </dgm:pt>
    <dgm:pt modelId="{9B45D012-CD32-4853-82AD-563A6008C84D}">
      <dgm:prSet phldrT="[Text]"/>
      <dgm:spPr/>
      <dgm:t>
        <a:bodyPr/>
        <a:lstStyle/>
        <a:p>
          <a:r>
            <a:rPr lang="en-GB" sz="1200" dirty="0"/>
            <a:t>2</a:t>
          </a:r>
        </a:p>
      </dgm:t>
    </dgm:pt>
    <dgm:pt modelId="{6884FCF8-1388-4519-A99B-2E066C6C5FD9}" type="parTrans" cxnId="{2DDBB7FB-C2E9-485E-A522-4B3E8B02DDA3}">
      <dgm:prSet/>
      <dgm:spPr/>
      <dgm:t>
        <a:bodyPr/>
        <a:lstStyle/>
        <a:p>
          <a:endParaRPr lang="en-GB"/>
        </a:p>
      </dgm:t>
    </dgm:pt>
    <dgm:pt modelId="{AFD0729B-72DA-46D7-8592-DF56504EB5F1}" type="sibTrans" cxnId="{2DDBB7FB-C2E9-485E-A522-4B3E8B02DDA3}">
      <dgm:prSet/>
      <dgm:spPr/>
      <dgm:t>
        <a:bodyPr/>
        <a:lstStyle/>
        <a:p>
          <a:endParaRPr lang="en-GB"/>
        </a:p>
      </dgm:t>
    </dgm:pt>
    <dgm:pt modelId="{5D27D04A-B322-414E-B60F-C79C8BED489E}">
      <dgm:prSet custT="1"/>
      <dgm:spPr/>
      <dgm:t>
        <a:bodyPr/>
        <a:lstStyle/>
        <a:p>
          <a:r>
            <a:rPr lang="en-GB" sz="1400" dirty="0"/>
            <a:t>3</a:t>
          </a:r>
        </a:p>
      </dgm:t>
    </dgm:pt>
    <dgm:pt modelId="{9800682A-1D13-4E16-B50E-F11D5C952CEF}" type="parTrans" cxnId="{C8FCC44D-669A-4E81-B014-29E7F804B798}">
      <dgm:prSet/>
      <dgm:spPr/>
      <dgm:t>
        <a:bodyPr/>
        <a:lstStyle/>
        <a:p>
          <a:endParaRPr lang="en-GB"/>
        </a:p>
      </dgm:t>
    </dgm:pt>
    <dgm:pt modelId="{1457FC87-577E-41A4-BB8C-193755541A25}" type="sibTrans" cxnId="{C8FCC44D-669A-4E81-B014-29E7F804B798}">
      <dgm:prSet/>
      <dgm:spPr/>
      <dgm:t>
        <a:bodyPr/>
        <a:lstStyle/>
        <a:p>
          <a:endParaRPr lang="en-GB"/>
        </a:p>
      </dgm:t>
    </dgm:pt>
    <dgm:pt modelId="{5F6235A9-2ED0-4563-B82A-80B8E9F27D11}">
      <dgm:prSet custT="1"/>
      <dgm:spPr/>
      <dgm:t>
        <a:bodyPr/>
        <a:lstStyle/>
        <a:p>
          <a:r>
            <a:rPr lang="en-GB" sz="1400" b="1" dirty="0">
              <a:solidFill>
                <a:schemeClr val="tx1"/>
              </a:solidFill>
              <a:effectLst/>
            </a:rPr>
            <a:t>Care Provision: </a:t>
          </a:r>
          <a:r>
            <a:rPr lang="en-GB" sz="1400" dirty="0">
              <a:solidFill>
                <a:schemeClr val="tx1"/>
              </a:solidFill>
              <a:effectLst/>
            </a:rPr>
            <a:t>Specialist hospital and community care providers commissioned to provide care for people with a learning disability, autism or both are equipped to provide safe and effective epilepsy care.</a:t>
          </a:r>
          <a:endParaRPr lang="en-GB" sz="1400" dirty="0">
            <a:solidFill>
              <a:schemeClr val="tx1"/>
            </a:solidFill>
          </a:endParaRPr>
        </a:p>
      </dgm:t>
    </dgm:pt>
    <dgm:pt modelId="{A8F4A1C9-B0EB-4B0E-90CB-0B93ADC0F548}" type="parTrans" cxnId="{722D281D-BE95-4F90-9361-AFD8427A0F3E}">
      <dgm:prSet/>
      <dgm:spPr/>
      <dgm:t>
        <a:bodyPr/>
        <a:lstStyle/>
        <a:p>
          <a:endParaRPr lang="en-GB"/>
        </a:p>
      </dgm:t>
    </dgm:pt>
    <dgm:pt modelId="{4E744809-EE38-4206-A576-29BD61F9F260}" type="sibTrans" cxnId="{722D281D-BE95-4F90-9361-AFD8427A0F3E}">
      <dgm:prSet/>
      <dgm:spPr/>
      <dgm:t>
        <a:bodyPr/>
        <a:lstStyle/>
        <a:p>
          <a:endParaRPr lang="en-GB"/>
        </a:p>
      </dgm:t>
    </dgm:pt>
    <dgm:pt modelId="{C091D6C2-B9BA-4D5E-B623-D5B766EA1D64}">
      <dgm:prSet phldrT="[Text]"/>
      <dgm:spPr/>
      <dgm:t>
        <a:bodyPr/>
        <a:lstStyle/>
        <a:p>
          <a:pPr>
            <a:buNone/>
          </a:pPr>
          <a:r>
            <a:rPr lang="en-GB" sz="1000" dirty="0">
              <a:effectLst/>
            </a:rPr>
            <a:t>	</a:t>
          </a:r>
          <a:endParaRPr lang="en-GB" sz="1000" dirty="0">
            <a:solidFill>
              <a:schemeClr val="tx1"/>
            </a:solidFill>
          </a:endParaRPr>
        </a:p>
      </dgm:t>
    </dgm:pt>
    <dgm:pt modelId="{57129C5D-8DC0-4B31-8CF7-521F237F5298}" type="parTrans" cxnId="{5CE7538E-A16E-4A9A-8629-E8F78C90C4B2}">
      <dgm:prSet/>
      <dgm:spPr/>
      <dgm:t>
        <a:bodyPr/>
        <a:lstStyle/>
        <a:p>
          <a:endParaRPr lang="en-GB"/>
        </a:p>
      </dgm:t>
    </dgm:pt>
    <dgm:pt modelId="{17585A26-4DD3-4F41-8A09-14714F352106}" type="sibTrans" cxnId="{5CE7538E-A16E-4A9A-8629-E8F78C90C4B2}">
      <dgm:prSet/>
      <dgm:spPr/>
      <dgm:t>
        <a:bodyPr/>
        <a:lstStyle/>
        <a:p>
          <a:endParaRPr lang="en-GB"/>
        </a:p>
      </dgm:t>
    </dgm:pt>
    <dgm:pt modelId="{ED15FDD2-C0EB-453F-8C02-33780722E79B}">
      <dgm:prSet custT="1"/>
      <dgm:spPr/>
      <dgm:t>
        <a:bodyPr/>
        <a:lstStyle/>
        <a:p>
          <a:pPr>
            <a:buFont typeface="Arial" panose="020B0604020202020204" pitchFamily="34" charset="0"/>
            <a:buChar char="•"/>
          </a:pPr>
          <a:r>
            <a:rPr lang="en-GB" sz="1400" b="1" dirty="0">
              <a:solidFill>
                <a:schemeClr val="tx1"/>
              </a:solidFill>
              <a:effectLst/>
            </a:rPr>
            <a:t>Care commissioning &amp; Oversight</a:t>
          </a:r>
          <a:r>
            <a:rPr lang="en-GB" sz="1400" dirty="0">
              <a:solidFill>
                <a:schemeClr val="tx1"/>
              </a:solidFill>
              <a:effectLst/>
            </a:rPr>
            <a:t>: Health and social care commissioners are equipped to commission and oversee safe epilepsy care for people with a learning disability, autism or both</a:t>
          </a:r>
        </a:p>
      </dgm:t>
    </dgm:pt>
    <dgm:pt modelId="{15B2C0C2-01C5-4A99-8B79-B06959E88370}" type="parTrans" cxnId="{07FA0C7C-461B-4745-B216-3E4987D1055F}">
      <dgm:prSet/>
      <dgm:spPr/>
      <dgm:t>
        <a:bodyPr/>
        <a:lstStyle/>
        <a:p>
          <a:endParaRPr lang="en-GB"/>
        </a:p>
      </dgm:t>
    </dgm:pt>
    <dgm:pt modelId="{0939DFEC-B218-408F-8A9B-7458D57A8931}" type="sibTrans" cxnId="{07FA0C7C-461B-4745-B216-3E4987D1055F}">
      <dgm:prSet/>
      <dgm:spPr/>
      <dgm:t>
        <a:bodyPr/>
        <a:lstStyle/>
        <a:p>
          <a:endParaRPr lang="en-GB"/>
        </a:p>
      </dgm:t>
    </dgm:pt>
    <dgm:pt modelId="{57A8D7E7-D98B-466A-9351-4D6BF1227AFF}">
      <dgm:prSet/>
      <dgm:spPr/>
      <dgm:t>
        <a:bodyPr/>
        <a:lstStyle/>
        <a:p>
          <a:r>
            <a:rPr lang="en-GB" dirty="0"/>
            <a:t>1</a:t>
          </a:r>
        </a:p>
      </dgm:t>
    </dgm:pt>
    <dgm:pt modelId="{E433EDBA-1132-4A72-B6ED-07CE6C278717}" type="parTrans" cxnId="{2E7A55DD-A161-47E7-8E99-E5F772116467}">
      <dgm:prSet/>
      <dgm:spPr/>
      <dgm:t>
        <a:bodyPr/>
        <a:lstStyle/>
        <a:p>
          <a:endParaRPr lang="en-GB"/>
        </a:p>
      </dgm:t>
    </dgm:pt>
    <dgm:pt modelId="{B7B44F03-5A86-4B6E-835E-C25E2AC5C86C}" type="sibTrans" cxnId="{2E7A55DD-A161-47E7-8E99-E5F772116467}">
      <dgm:prSet/>
      <dgm:spPr/>
      <dgm:t>
        <a:bodyPr/>
        <a:lstStyle/>
        <a:p>
          <a:endParaRPr lang="en-GB"/>
        </a:p>
      </dgm:t>
    </dgm:pt>
    <dgm:pt modelId="{8B2954BB-240B-489A-8B4F-FAF0FC1BB1C2}">
      <dgm:prSet custT="1"/>
      <dgm:spPr/>
      <dgm:t>
        <a:bodyPr/>
        <a:lstStyle/>
        <a:p>
          <a:r>
            <a:rPr lang="en-GB" sz="1400" b="1" dirty="0">
              <a:solidFill>
                <a:schemeClr val="tx1"/>
              </a:solidFill>
              <a:effectLst/>
            </a:rPr>
            <a:t>Strategic Planning: </a:t>
          </a:r>
          <a:r>
            <a:rPr lang="en-GB" sz="1400" dirty="0">
              <a:solidFill>
                <a:schemeClr val="tx1"/>
              </a:solidFill>
              <a:effectLst/>
            </a:rPr>
            <a:t>There are good integrated epilepsy care services and support for people with a learning disability, autism or both informed by a good understanding of the local population and their needs.</a:t>
          </a:r>
          <a:endParaRPr lang="en-GB" sz="1400" dirty="0">
            <a:solidFill>
              <a:schemeClr val="tx1"/>
            </a:solidFill>
          </a:endParaRPr>
        </a:p>
      </dgm:t>
    </dgm:pt>
    <dgm:pt modelId="{71EFB81E-048E-40EF-A42D-B43C9207F4E7}" type="parTrans" cxnId="{44E82A16-3991-4208-9605-43E63A8BA120}">
      <dgm:prSet/>
      <dgm:spPr/>
      <dgm:t>
        <a:bodyPr/>
        <a:lstStyle/>
        <a:p>
          <a:endParaRPr lang="en-GB"/>
        </a:p>
      </dgm:t>
    </dgm:pt>
    <dgm:pt modelId="{3B4DCB33-08CA-4652-9C35-6ECC4506C43A}" type="sibTrans" cxnId="{44E82A16-3991-4208-9605-43E63A8BA120}">
      <dgm:prSet/>
      <dgm:spPr/>
      <dgm:t>
        <a:bodyPr/>
        <a:lstStyle/>
        <a:p>
          <a:endParaRPr lang="en-GB"/>
        </a:p>
      </dgm:t>
    </dgm:pt>
    <dgm:pt modelId="{C4CA4CEB-8CDC-4802-A655-31B8C297B4A4}" type="pres">
      <dgm:prSet presAssocID="{5B48E72B-14B1-4E49-ACC1-14759967B4B5}" presName="linearFlow" presStyleCnt="0">
        <dgm:presLayoutVars>
          <dgm:dir/>
          <dgm:animLvl val="lvl"/>
          <dgm:resizeHandles val="exact"/>
        </dgm:presLayoutVars>
      </dgm:prSet>
      <dgm:spPr/>
    </dgm:pt>
    <dgm:pt modelId="{7733F141-B128-4C0A-BF75-751948A1AAC9}" type="pres">
      <dgm:prSet presAssocID="{57A8D7E7-D98B-466A-9351-4D6BF1227AFF}" presName="composite" presStyleCnt="0"/>
      <dgm:spPr/>
    </dgm:pt>
    <dgm:pt modelId="{96712FEE-9102-4CDD-81EC-A4F35574663F}" type="pres">
      <dgm:prSet presAssocID="{57A8D7E7-D98B-466A-9351-4D6BF1227AFF}" presName="parentText" presStyleLbl="alignNode1" presStyleIdx="0" presStyleCnt="5">
        <dgm:presLayoutVars>
          <dgm:chMax val="1"/>
          <dgm:bulletEnabled val="1"/>
        </dgm:presLayoutVars>
      </dgm:prSet>
      <dgm:spPr/>
    </dgm:pt>
    <dgm:pt modelId="{805D7D6A-927B-4C58-B4FC-1ABEA2338A37}" type="pres">
      <dgm:prSet presAssocID="{57A8D7E7-D98B-466A-9351-4D6BF1227AFF}" presName="descendantText" presStyleLbl="alignAcc1" presStyleIdx="0" presStyleCnt="5" custLinFactNeighborX="0" custLinFactNeighborY="-48635">
        <dgm:presLayoutVars>
          <dgm:bulletEnabled val="1"/>
        </dgm:presLayoutVars>
      </dgm:prSet>
      <dgm:spPr/>
    </dgm:pt>
    <dgm:pt modelId="{85F5453A-239A-4CD1-BB4A-7EF641EA251F}" type="pres">
      <dgm:prSet presAssocID="{B7B44F03-5A86-4B6E-835E-C25E2AC5C86C}" presName="sp" presStyleCnt="0"/>
      <dgm:spPr/>
    </dgm:pt>
    <dgm:pt modelId="{A70DEBB9-5DA6-4BB3-B141-9C9CE1031305}" type="pres">
      <dgm:prSet presAssocID="{9B45D012-CD32-4853-82AD-563A6008C84D}" presName="composite" presStyleCnt="0"/>
      <dgm:spPr/>
    </dgm:pt>
    <dgm:pt modelId="{C9449277-A668-438A-9E34-19387B005443}" type="pres">
      <dgm:prSet presAssocID="{9B45D012-CD32-4853-82AD-563A6008C84D}" presName="parentText" presStyleLbl="alignNode1" presStyleIdx="1" presStyleCnt="5">
        <dgm:presLayoutVars>
          <dgm:chMax val="1"/>
          <dgm:bulletEnabled val="1"/>
        </dgm:presLayoutVars>
      </dgm:prSet>
      <dgm:spPr/>
    </dgm:pt>
    <dgm:pt modelId="{0DEC0CDD-EDA5-4154-B0B2-4CA298831266}" type="pres">
      <dgm:prSet presAssocID="{9B45D012-CD32-4853-82AD-563A6008C84D}" presName="descendantText" presStyleLbl="alignAcc1" presStyleIdx="1" presStyleCnt="5" custLinFactNeighborX="0">
        <dgm:presLayoutVars>
          <dgm:bulletEnabled val="1"/>
        </dgm:presLayoutVars>
      </dgm:prSet>
      <dgm:spPr/>
    </dgm:pt>
    <dgm:pt modelId="{28786DC0-CDCB-4C6A-BC39-449A545BCD32}" type="pres">
      <dgm:prSet presAssocID="{AFD0729B-72DA-46D7-8592-DF56504EB5F1}" presName="sp" presStyleCnt="0"/>
      <dgm:spPr/>
    </dgm:pt>
    <dgm:pt modelId="{D55AC58E-260F-4B83-B2CA-D92A9924E582}" type="pres">
      <dgm:prSet presAssocID="{5D27D04A-B322-414E-B60F-C79C8BED489E}" presName="composite" presStyleCnt="0"/>
      <dgm:spPr/>
    </dgm:pt>
    <dgm:pt modelId="{DC3BD74F-00D6-4399-86C8-7CFAD2338130}" type="pres">
      <dgm:prSet presAssocID="{5D27D04A-B322-414E-B60F-C79C8BED489E}" presName="parentText" presStyleLbl="alignNode1" presStyleIdx="2" presStyleCnt="5">
        <dgm:presLayoutVars>
          <dgm:chMax val="1"/>
          <dgm:bulletEnabled val="1"/>
        </dgm:presLayoutVars>
      </dgm:prSet>
      <dgm:spPr/>
    </dgm:pt>
    <dgm:pt modelId="{7486DE20-7E36-4654-B49D-6E6F01BC1884}" type="pres">
      <dgm:prSet presAssocID="{5D27D04A-B322-414E-B60F-C79C8BED489E}" presName="descendantText" presStyleLbl="alignAcc1" presStyleIdx="2" presStyleCnt="5" custLinFactNeighborX="0" custLinFactNeighborY="2679">
        <dgm:presLayoutVars>
          <dgm:bulletEnabled val="1"/>
        </dgm:presLayoutVars>
      </dgm:prSet>
      <dgm:spPr/>
    </dgm:pt>
    <dgm:pt modelId="{11024B68-B814-49D4-B208-47E6DB53B8F2}" type="pres">
      <dgm:prSet presAssocID="{1457FC87-577E-41A4-BB8C-193755541A25}" presName="sp" presStyleCnt="0"/>
      <dgm:spPr/>
    </dgm:pt>
    <dgm:pt modelId="{EFD01186-E10C-4999-8728-6C6D99031FE0}" type="pres">
      <dgm:prSet presAssocID="{D434AB6A-6527-4AE7-ADB0-DF0C78F6C1EC}" presName="composite" presStyleCnt="0"/>
      <dgm:spPr/>
    </dgm:pt>
    <dgm:pt modelId="{0D69B27A-8D82-4F74-92B8-37ED05E97ADA}" type="pres">
      <dgm:prSet presAssocID="{D434AB6A-6527-4AE7-ADB0-DF0C78F6C1EC}" presName="parentText" presStyleLbl="alignNode1" presStyleIdx="3" presStyleCnt="5">
        <dgm:presLayoutVars>
          <dgm:chMax val="1"/>
          <dgm:bulletEnabled val="1"/>
        </dgm:presLayoutVars>
      </dgm:prSet>
      <dgm:spPr/>
    </dgm:pt>
    <dgm:pt modelId="{0774F7C1-8A9A-4881-B316-A06876F07B9F}" type="pres">
      <dgm:prSet presAssocID="{D434AB6A-6527-4AE7-ADB0-DF0C78F6C1EC}" presName="descendantText" presStyleLbl="alignAcc1" presStyleIdx="3" presStyleCnt="5">
        <dgm:presLayoutVars>
          <dgm:bulletEnabled val="1"/>
        </dgm:presLayoutVars>
      </dgm:prSet>
      <dgm:spPr/>
    </dgm:pt>
    <dgm:pt modelId="{B12DFA78-672F-4F4B-A6DD-70A98D1BED82}" type="pres">
      <dgm:prSet presAssocID="{41DEED71-60C9-408A-B835-2E8EE3B6B890}" presName="sp" presStyleCnt="0"/>
      <dgm:spPr/>
    </dgm:pt>
    <dgm:pt modelId="{15792A2C-DCB5-449F-BE25-41CE548BE9CA}" type="pres">
      <dgm:prSet presAssocID="{16CD3E4F-9022-4CF3-AE0A-DC96DD09C960}" presName="composite" presStyleCnt="0"/>
      <dgm:spPr/>
    </dgm:pt>
    <dgm:pt modelId="{2E5EC27F-64DD-4FED-B1FE-6CC15732FB3E}" type="pres">
      <dgm:prSet presAssocID="{16CD3E4F-9022-4CF3-AE0A-DC96DD09C960}" presName="parentText" presStyleLbl="alignNode1" presStyleIdx="4" presStyleCnt="5">
        <dgm:presLayoutVars>
          <dgm:chMax val="1"/>
          <dgm:bulletEnabled val="1"/>
        </dgm:presLayoutVars>
      </dgm:prSet>
      <dgm:spPr/>
    </dgm:pt>
    <dgm:pt modelId="{CA44E4A2-E4FC-422E-86F4-A34380DE2EE4}" type="pres">
      <dgm:prSet presAssocID="{16CD3E4F-9022-4CF3-AE0A-DC96DD09C960}" presName="descendantText" presStyleLbl="alignAcc1" presStyleIdx="4" presStyleCnt="5" custLinFactNeighborX="0" custLinFactNeighborY="-4014">
        <dgm:presLayoutVars>
          <dgm:bulletEnabled val="1"/>
        </dgm:presLayoutVars>
      </dgm:prSet>
      <dgm:spPr/>
    </dgm:pt>
  </dgm:ptLst>
  <dgm:cxnLst>
    <dgm:cxn modelId="{8D2D9D00-3E66-44D8-9DC8-1BB8A7026772}" srcId="{5B48E72B-14B1-4E49-ACC1-14759967B4B5}" destId="{16CD3E4F-9022-4CF3-AE0A-DC96DD09C960}" srcOrd="4" destOrd="0" parTransId="{6179A53D-A21D-4B30-8063-0EACD8332CEE}" sibTransId="{76A2BDF9-EC3F-4B44-8E16-23BDAF08B2AC}"/>
    <dgm:cxn modelId="{12FB0103-14B0-4FFC-B1FE-15345E19482C}" srcId="{D434AB6A-6527-4AE7-ADB0-DF0C78F6C1EC}" destId="{23FF0567-7460-46B4-9C28-58B900E55AA6}" srcOrd="0" destOrd="0" parTransId="{18690711-4CF5-4A31-A45E-89D40C028252}" sibTransId="{35E0B1C6-5ECA-4A47-A5EE-4EFB8504FE58}"/>
    <dgm:cxn modelId="{44E82A16-3991-4208-9605-43E63A8BA120}" srcId="{57A8D7E7-D98B-466A-9351-4D6BF1227AFF}" destId="{8B2954BB-240B-489A-8B4F-FAF0FC1BB1C2}" srcOrd="0" destOrd="0" parTransId="{71EFB81E-048E-40EF-A42D-B43C9207F4E7}" sibTransId="{3B4DCB33-08CA-4652-9C35-6ECC4506C43A}"/>
    <dgm:cxn modelId="{722D281D-BE95-4F90-9361-AFD8427A0F3E}" srcId="{5D27D04A-B322-414E-B60F-C79C8BED489E}" destId="{5F6235A9-2ED0-4563-B82A-80B8E9F27D11}" srcOrd="0" destOrd="0" parTransId="{A8F4A1C9-B0EB-4B0E-90CB-0B93ADC0F548}" sibTransId="{4E744809-EE38-4206-A576-29BD61F9F260}"/>
    <dgm:cxn modelId="{73CD2D29-0E4A-4F59-A1F6-D3EE1B77F9F7}" type="presOf" srcId="{23FF0567-7460-46B4-9C28-58B900E55AA6}" destId="{0774F7C1-8A9A-4881-B316-A06876F07B9F}" srcOrd="0" destOrd="0" presId="urn:microsoft.com/office/officeart/2005/8/layout/chevron2"/>
    <dgm:cxn modelId="{4364856C-79D7-4D65-8A66-7C1D59175F9C}" srcId="{16CD3E4F-9022-4CF3-AE0A-DC96DD09C960}" destId="{CA7CCB94-6165-4312-97CC-5E2BB866C28D}" srcOrd="0" destOrd="0" parTransId="{AC1B53D0-B1D7-44C9-8181-7FE5D8A0134F}" sibTransId="{F72A9B5E-F4BC-4D30-998D-61DC7B3B69D9}"/>
    <dgm:cxn modelId="{C8FCC44D-669A-4E81-B014-29E7F804B798}" srcId="{5B48E72B-14B1-4E49-ACC1-14759967B4B5}" destId="{5D27D04A-B322-414E-B60F-C79C8BED489E}" srcOrd="2" destOrd="0" parTransId="{9800682A-1D13-4E16-B50E-F11D5C952CEF}" sibTransId="{1457FC87-577E-41A4-BB8C-193755541A25}"/>
    <dgm:cxn modelId="{57A4DA6D-72CD-44C4-A005-F4D4F3A4A840}" type="presOf" srcId="{5F6235A9-2ED0-4563-B82A-80B8E9F27D11}" destId="{7486DE20-7E36-4654-B49D-6E6F01BC1884}" srcOrd="0" destOrd="0" presId="urn:microsoft.com/office/officeart/2005/8/layout/chevron2"/>
    <dgm:cxn modelId="{6D0D316E-3B63-4567-8F84-1B6F5973DC2F}" type="presOf" srcId="{8B2954BB-240B-489A-8B4F-FAF0FC1BB1C2}" destId="{805D7D6A-927B-4C58-B4FC-1ABEA2338A37}" srcOrd="0" destOrd="0" presId="urn:microsoft.com/office/officeart/2005/8/layout/chevron2"/>
    <dgm:cxn modelId="{AC9B8373-4EB6-4B43-82B7-BAFB0940B4E0}" type="presOf" srcId="{D434AB6A-6527-4AE7-ADB0-DF0C78F6C1EC}" destId="{0D69B27A-8D82-4F74-92B8-37ED05E97ADA}" srcOrd="0" destOrd="0" presId="urn:microsoft.com/office/officeart/2005/8/layout/chevron2"/>
    <dgm:cxn modelId="{07FA0C7C-461B-4745-B216-3E4987D1055F}" srcId="{9B45D012-CD32-4853-82AD-563A6008C84D}" destId="{ED15FDD2-C0EB-453F-8C02-33780722E79B}" srcOrd="1" destOrd="0" parTransId="{15B2C0C2-01C5-4A99-8B79-B06959E88370}" sibTransId="{0939DFEC-B218-408F-8A9B-7458D57A8931}"/>
    <dgm:cxn modelId="{5CE7538E-A16E-4A9A-8629-E8F78C90C4B2}" srcId="{9B45D012-CD32-4853-82AD-563A6008C84D}" destId="{C091D6C2-B9BA-4D5E-B623-D5B766EA1D64}" srcOrd="0" destOrd="0" parTransId="{57129C5D-8DC0-4B31-8CF7-521F237F5298}" sibTransId="{17585A26-4DD3-4F41-8A09-14714F352106}"/>
    <dgm:cxn modelId="{C996CF8F-A67F-4D5A-892B-916CAD798143}" srcId="{5B48E72B-14B1-4E49-ACC1-14759967B4B5}" destId="{D434AB6A-6527-4AE7-ADB0-DF0C78F6C1EC}" srcOrd="3" destOrd="0" parTransId="{17BD3FE1-914E-4E88-AE82-79922E8A9BFF}" sibTransId="{41DEED71-60C9-408A-B835-2E8EE3B6B890}"/>
    <dgm:cxn modelId="{8BBFD4A3-9288-49F5-9CFA-CDC0B51E9B63}" type="presOf" srcId="{CA7CCB94-6165-4312-97CC-5E2BB866C28D}" destId="{CA44E4A2-E4FC-422E-86F4-A34380DE2EE4}" srcOrd="0" destOrd="0" presId="urn:microsoft.com/office/officeart/2005/8/layout/chevron2"/>
    <dgm:cxn modelId="{2977A0B2-F7C3-4822-A6DC-10CA3ADD6719}" type="presOf" srcId="{C091D6C2-B9BA-4D5E-B623-D5B766EA1D64}" destId="{0DEC0CDD-EDA5-4154-B0B2-4CA298831266}" srcOrd="0" destOrd="0" presId="urn:microsoft.com/office/officeart/2005/8/layout/chevron2"/>
    <dgm:cxn modelId="{7CE889B4-3BEC-4927-A6A7-714C2ABE3205}" type="presOf" srcId="{5D27D04A-B322-414E-B60F-C79C8BED489E}" destId="{DC3BD74F-00D6-4399-86C8-7CFAD2338130}" srcOrd="0" destOrd="0" presId="urn:microsoft.com/office/officeart/2005/8/layout/chevron2"/>
    <dgm:cxn modelId="{06972FCD-65A8-4750-ABAA-AC7A8EABC968}" type="presOf" srcId="{57A8D7E7-D98B-466A-9351-4D6BF1227AFF}" destId="{96712FEE-9102-4CDD-81EC-A4F35574663F}" srcOrd="0" destOrd="0" presId="urn:microsoft.com/office/officeart/2005/8/layout/chevron2"/>
    <dgm:cxn modelId="{2E7A55DD-A161-47E7-8E99-E5F772116467}" srcId="{5B48E72B-14B1-4E49-ACC1-14759967B4B5}" destId="{57A8D7E7-D98B-466A-9351-4D6BF1227AFF}" srcOrd="0" destOrd="0" parTransId="{E433EDBA-1132-4A72-B6ED-07CE6C278717}" sibTransId="{B7B44F03-5A86-4B6E-835E-C25E2AC5C86C}"/>
    <dgm:cxn modelId="{2825FDDE-43FE-475F-ABDF-C280EACCFF19}" type="presOf" srcId="{ED15FDD2-C0EB-453F-8C02-33780722E79B}" destId="{0DEC0CDD-EDA5-4154-B0B2-4CA298831266}" srcOrd="0" destOrd="1" presId="urn:microsoft.com/office/officeart/2005/8/layout/chevron2"/>
    <dgm:cxn modelId="{7AAF5EE3-5AC5-43CD-8484-2103555FA914}" type="presOf" srcId="{5B48E72B-14B1-4E49-ACC1-14759967B4B5}" destId="{C4CA4CEB-8CDC-4802-A655-31B8C297B4A4}" srcOrd="0" destOrd="0" presId="urn:microsoft.com/office/officeart/2005/8/layout/chevron2"/>
    <dgm:cxn modelId="{CFD5BCE9-96C7-4482-B312-B1B84F45AE10}" type="presOf" srcId="{9B45D012-CD32-4853-82AD-563A6008C84D}" destId="{C9449277-A668-438A-9E34-19387B005443}" srcOrd="0" destOrd="0" presId="urn:microsoft.com/office/officeart/2005/8/layout/chevron2"/>
    <dgm:cxn modelId="{2DDBB7FB-C2E9-485E-A522-4B3E8B02DDA3}" srcId="{5B48E72B-14B1-4E49-ACC1-14759967B4B5}" destId="{9B45D012-CD32-4853-82AD-563A6008C84D}" srcOrd="1" destOrd="0" parTransId="{6884FCF8-1388-4519-A99B-2E066C6C5FD9}" sibTransId="{AFD0729B-72DA-46D7-8592-DF56504EB5F1}"/>
    <dgm:cxn modelId="{A6EFE6FE-A2C4-46DC-8915-7691AFCC51AB}" type="presOf" srcId="{16CD3E4F-9022-4CF3-AE0A-DC96DD09C960}" destId="{2E5EC27F-64DD-4FED-B1FE-6CC15732FB3E}" srcOrd="0" destOrd="0" presId="urn:microsoft.com/office/officeart/2005/8/layout/chevron2"/>
    <dgm:cxn modelId="{D503B5D1-39FF-4E37-A1CA-780A6703BC7C}" type="presParOf" srcId="{C4CA4CEB-8CDC-4802-A655-31B8C297B4A4}" destId="{7733F141-B128-4C0A-BF75-751948A1AAC9}" srcOrd="0" destOrd="0" presId="urn:microsoft.com/office/officeart/2005/8/layout/chevron2"/>
    <dgm:cxn modelId="{911999BC-3481-4200-9617-718A5AD8EFF6}" type="presParOf" srcId="{7733F141-B128-4C0A-BF75-751948A1AAC9}" destId="{96712FEE-9102-4CDD-81EC-A4F35574663F}" srcOrd="0" destOrd="0" presId="urn:microsoft.com/office/officeart/2005/8/layout/chevron2"/>
    <dgm:cxn modelId="{2ADA2724-ADD0-4195-B175-65EDACA1921D}" type="presParOf" srcId="{7733F141-B128-4C0A-BF75-751948A1AAC9}" destId="{805D7D6A-927B-4C58-B4FC-1ABEA2338A37}" srcOrd="1" destOrd="0" presId="urn:microsoft.com/office/officeart/2005/8/layout/chevron2"/>
    <dgm:cxn modelId="{34045EA7-2565-4F9D-97EB-D43FCECA0D44}" type="presParOf" srcId="{C4CA4CEB-8CDC-4802-A655-31B8C297B4A4}" destId="{85F5453A-239A-4CD1-BB4A-7EF641EA251F}" srcOrd="1" destOrd="0" presId="urn:microsoft.com/office/officeart/2005/8/layout/chevron2"/>
    <dgm:cxn modelId="{AFFC8CC5-0E98-4A2D-A47B-4855A9956B78}" type="presParOf" srcId="{C4CA4CEB-8CDC-4802-A655-31B8C297B4A4}" destId="{A70DEBB9-5DA6-4BB3-B141-9C9CE1031305}" srcOrd="2" destOrd="0" presId="urn:microsoft.com/office/officeart/2005/8/layout/chevron2"/>
    <dgm:cxn modelId="{30DEAB33-E92A-40F3-9A8B-27F796EB6CE3}" type="presParOf" srcId="{A70DEBB9-5DA6-4BB3-B141-9C9CE1031305}" destId="{C9449277-A668-438A-9E34-19387B005443}" srcOrd="0" destOrd="0" presId="urn:microsoft.com/office/officeart/2005/8/layout/chevron2"/>
    <dgm:cxn modelId="{50CCB7A4-53B9-452B-98DD-2F20018EDE9F}" type="presParOf" srcId="{A70DEBB9-5DA6-4BB3-B141-9C9CE1031305}" destId="{0DEC0CDD-EDA5-4154-B0B2-4CA298831266}" srcOrd="1" destOrd="0" presId="urn:microsoft.com/office/officeart/2005/8/layout/chevron2"/>
    <dgm:cxn modelId="{50D80FF1-3323-49E5-9A16-3ED9BE383178}" type="presParOf" srcId="{C4CA4CEB-8CDC-4802-A655-31B8C297B4A4}" destId="{28786DC0-CDCB-4C6A-BC39-449A545BCD32}" srcOrd="3" destOrd="0" presId="urn:microsoft.com/office/officeart/2005/8/layout/chevron2"/>
    <dgm:cxn modelId="{C000E168-AA94-46A4-B57A-F03EDB4EA2A3}" type="presParOf" srcId="{C4CA4CEB-8CDC-4802-A655-31B8C297B4A4}" destId="{D55AC58E-260F-4B83-B2CA-D92A9924E582}" srcOrd="4" destOrd="0" presId="urn:microsoft.com/office/officeart/2005/8/layout/chevron2"/>
    <dgm:cxn modelId="{31FBA198-3F02-4B23-9D59-E4C63EE8FF8E}" type="presParOf" srcId="{D55AC58E-260F-4B83-B2CA-D92A9924E582}" destId="{DC3BD74F-00D6-4399-86C8-7CFAD2338130}" srcOrd="0" destOrd="0" presId="urn:microsoft.com/office/officeart/2005/8/layout/chevron2"/>
    <dgm:cxn modelId="{0425A3A9-E146-4891-8796-A3F17BD47B8E}" type="presParOf" srcId="{D55AC58E-260F-4B83-B2CA-D92A9924E582}" destId="{7486DE20-7E36-4654-B49D-6E6F01BC1884}" srcOrd="1" destOrd="0" presId="urn:microsoft.com/office/officeart/2005/8/layout/chevron2"/>
    <dgm:cxn modelId="{42241A6F-16CD-41A0-9F10-6B8B7EC39308}" type="presParOf" srcId="{C4CA4CEB-8CDC-4802-A655-31B8C297B4A4}" destId="{11024B68-B814-49D4-B208-47E6DB53B8F2}" srcOrd="5" destOrd="0" presId="urn:microsoft.com/office/officeart/2005/8/layout/chevron2"/>
    <dgm:cxn modelId="{7F1DAE5B-FCD2-48E5-92ED-4D2B3204DE30}" type="presParOf" srcId="{C4CA4CEB-8CDC-4802-A655-31B8C297B4A4}" destId="{EFD01186-E10C-4999-8728-6C6D99031FE0}" srcOrd="6" destOrd="0" presId="urn:microsoft.com/office/officeart/2005/8/layout/chevron2"/>
    <dgm:cxn modelId="{B85339EE-5C9B-469C-9E37-D33CDBD126CB}" type="presParOf" srcId="{EFD01186-E10C-4999-8728-6C6D99031FE0}" destId="{0D69B27A-8D82-4F74-92B8-37ED05E97ADA}" srcOrd="0" destOrd="0" presId="urn:microsoft.com/office/officeart/2005/8/layout/chevron2"/>
    <dgm:cxn modelId="{124E9B52-70DF-4B2B-81EA-901565FE7C86}" type="presParOf" srcId="{EFD01186-E10C-4999-8728-6C6D99031FE0}" destId="{0774F7C1-8A9A-4881-B316-A06876F07B9F}" srcOrd="1" destOrd="0" presId="urn:microsoft.com/office/officeart/2005/8/layout/chevron2"/>
    <dgm:cxn modelId="{0739E342-9EF0-4BAA-9934-57370AC42E0A}" type="presParOf" srcId="{C4CA4CEB-8CDC-4802-A655-31B8C297B4A4}" destId="{B12DFA78-672F-4F4B-A6DD-70A98D1BED82}" srcOrd="7" destOrd="0" presId="urn:microsoft.com/office/officeart/2005/8/layout/chevron2"/>
    <dgm:cxn modelId="{5FBAF01C-6D47-420E-A9AC-2B1A4EDC3F0B}" type="presParOf" srcId="{C4CA4CEB-8CDC-4802-A655-31B8C297B4A4}" destId="{15792A2C-DCB5-449F-BE25-41CE548BE9CA}" srcOrd="8" destOrd="0" presId="urn:microsoft.com/office/officeart/2005/8/layout/chevron2"/>
    <dgm:cxn modelId="{BB9F3615-9620-4AAA-9D9A-1B29DF3EB8D2}" type="presParOf" srcId="{15792A2C-DCB5-449F-BE25-41CE548BE9CA}" destId="{2E5EC27F-64DD-4FED-B1FE-6CC15732FB3E}" srcOrd="0" destOrd="0" presId="urn:microsoft.com/office/officeart/2005/8/layout/chevron2"/>
    <dgm:cxn modelId="{C069F53F-E7AB-41C4-9A2F-714585E24C0F}" type="presParOf" srcId="{15792A2C-DCB5-449F-BE25-41CE548BE9CA}" destId="{CA44E4A2-E4FC-422E-86F4-A34380DE2EE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0FA452-2BA9-43F5-9337-85B285BA574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76B4FE95-3718-4358-8D28-A0FB976968D4}">
      <dgm:prSet phldrT="[Text]"/>
      <dgm:spPr>
        <a:solidFill>
          <a:srgbClr val="00B050"/>
        </a:solidFill>
      </dgm:spPr>
      <dgm:t>
        <a:bodyPr/>
        <a:lstStyle/>
        <a:p>
          <a:endParaRPr lang="en-GB"/>
        </a:p>
      </dgm:t>
    </dgm:pt>
    <dgm:pt modelId="{D1BE35F9-12C8-4503-9D99-B2CCE132CB1D}" type="parTrans" cxnId="{2A51A3C4-0950-4282-AF18-09D6B307F92D}">
      <dgm:prSet/>
      <dgm:spPr/>
      <dgm:t>
        <a:bodyPr/>
        <a:lstStyle/>
        <a:p>
          <a:endParaRPr lang="en-GB"/>
        </a:p>
      </dgm:t>
    </dgm:pt>
    <dgm:pt modelId="{BF13DF68-0C2D-45D0-9E96-C82D888E8792}" type="sibTrans" cxnId="{2A51A3C4-0950-4282-AF18-09D6B307F92D}">
      <dgm:prSet/>
      <dgm:spPr/>
      <dgm:t>
        <a:bodyPr/>
        <a:lstStyle/>
        <a:p>
          <a:endParaRPr lang="en-GB"/>
        </a:p>
      </dgm:t>
    </dgm:pt>
    <dgm:pt modelId="{9A8AED3C-9300-42E9-88F9-692CAD4BCEFD}">
      <dgm:prSet phldrT="[Text]" custT="1"/>
      <dgm:spPr/>
      <dgm:t>
        <a:bodyPr/>
        <a:lstStyle/>
        <a:p>
          <a:r>
            <a:rPr lang="en-GB" sz="3200"/>
            <a:t>Phase 1</a:t>
          </a:r>
        </a:p>
        <a:p>
          <a:r>
            <a:rPr lang="en-GB" sz="2000"/>
            <a:t>Identification of draft themes to inform summary guidance.</a:t>
          </a:r>
        </a:p>
      </dgm:t>
    </dgm:pt>
    <dgm:pt modelId="{668E9762-085A-46C3-B172-621E457C7FAF}" type="parTrans" cxnId="{C6927FCD-26B3-46C5-9F09-0746506C4FDD}">
      <dgm:prSet/>
      <dgm:spPr/>
      <dgm:t>
        <a:bodyPr/>
        <a:lstStyle/>
        <a:p>
          <a:endParaRPr lang="en-GB"/>
        </a:p>
      </dgm:t>
    </dgm:pt>
    <dgm:pt modelId="{9850B624-3929-4C1D-BDF9-656DA7C283F0}" type="sibTrans" cxnId="{C6927FCD-26B3-46C5-9F09-0746506C4FDD}">
      <dgm:prSet/>
      <dgm:spPr/>
      <dgm:t>
        <a:bodyPr/>
        <a:lstStyle/>
        <a:p>
          <a:endParaRPr lang="en-GB"/>
        </a:p>
      </dgm:t>
    </dgm:pt>
    <dgm:pt modelId="{3E2D14E4-E8C1-4F5D-BE21-2986C9E3D38E}">
      <dgm:prSet phldrT="[Text]"/>
      <dgm:spPr>
        <a:solidFill>
          <a:srgbClr val="FFC000"/>
        </a:solidFill>
      </dgm:spPr>
      <dgm:t>
        <a:bodyPr/>
        <a:lstStyle/>
        <a:p>
          <a:endParaRPr lang="en-GB"/>
        </a:p>
      </dgm:t>
    </dgm:pt>
    <dgm:pt modelId="{3F0E0EED-035B-45FE-B08E-4F7C124215C1}" type="parTrans" cxnId="{66E33EBA-A0B2-4D67-B49E-F6362A85614B}">
      <dgm:prSet/>
      <dgm:spPr/>
      <dgm:t>
        <a:bodyPr/>
        <a:lstStyle/>
        <a:p>
          <a:endParaRPr lang="en-GB"/>
        </a:p>
      </dgm:t>
    </dgm:pt>
    <dgm:pt modelId="{1687F1B2-177A-467D-8365-D45311720831}" type="sibTrans" cxnId="{66E33EBA-A0B2-4D67-B49E-F6362A85614B}">
      <dgm:prSet/>
      <dgm:spPr/>
      <dgm:t>
        <a:bodyPr/>
        <a:lstStyle/>
        <a:p>
          <a:endParaRPr lang="en-GB"/>
        </a:p>
      </dgm:t>
    </dgm:pt>
    <dgm:pt modelId="{D8E79916-7138-4DCB-8C43-E893C387AA92}">
      <dgm:prSet phldrT="[Text]" custT="1"/>
      <dgm:spPr/>
      <dgm:t>
        <a:bodyPr/>
        <a:lstStyle/>
        <a:p>
          <a:r>
            <a:rPr lang="en-GB" sz="3200"/>
            <a:t>Phase 2</a:t>
          </a:r>
        </a:p>
        <a:p>
          <a:r>
            <a:rPr lang="en-GB" sz="2000"/>
            <a:t>Engagement with commissioners and providers re. content and implementation.</a:t>
          </a:r>
        </a:p>
        <a:p>
          <a:endParaRPr lang="en-GB" sz="3200"/>
        </a:p>
      </dgm:t>
    </dgm:pt>
    <dgm:pt modelId="{27363EA0-0EA8-4030-9CB3-EF913F60A12E}" type="parTrans" cxnId="{267F501F-17F2-4B39-8FA2-D49535D9302C}">
      <dgm:prSet/>
      <dgm:spPr/>
      <dgm:t>
        <a:bodyPr/>
        <a:lstStyle/>
        <a:p>
          <a:endParaRPr lang="en-GB"/>
        </a:p>
      </dgm:t>
    </dgm:pt>
    <dgm:pt modelId="{D3D1A9B0-8678-4ADE-A360-5C2E0AB975A0}" type="sibTrans" cxnId="{267F501F-17F2-4B39-8FA2-D49535D9302C}">
      <dgm:prSet/>
      <dgm:spPr/>
      <dgm:t>
        <a:bodyPr/>
        <a:lstStyle/>
        <a:p>
          <a:endParaRPr lang="en-GB"/>
        </a:p>
      </dgm:t>
    </dgm:pt>
    <dgm:pt modelId="{DBCC07F0-6BBC-40BF-BACE-F02D7CD60B8B}">
      <dgm:prSet phldrT="[Text]"/>
      <dgm:spPr/>
      <dgm:t>
        <a:bodyPr/>
        <a:lstStyle/>
        <a:p>
          <a:endParaRPr lang="en-GB"/>
        </a:p>
      </dgm:t>
    </dgm:pt>
    <dgm:pt modelId="{A6DE82AF-7C9C-408E-8DED-9DD668A3E494}" type="parTrans" cxnId="{FE6F9C3F-D358-4470-A4F0-815414A43B66}">
      <dgm:prSet/>
      <dgm:spPr/>
      <dgm:t>
        <a:bodyPr/>
        <a:lstStyle/>
        <a:p>
          <a:endParaRPr lang="en-GB"/>
        </a:p>
      </dgm:t>
    </dgm:pt>
    <dgm:pt modelId="{AC72EB9D-BA9A-4254-B022-CD374A3B132D}" type="sibTrans" cxnId="{FE6F9C3F-D358-4470-A4F0-815414A43B66}">
      <dgm:prSet/>
      <dgm:spPr/>
      <dgm:t>
        <a:bodyPr/>
        <a:lstStyle/>
        <a:p>
          <a:endParaRPr lang="en-GB"/>
        </a:p>
      </dgm:t>
    </dgm:pt>
    <dgm:pt modelId="{78F061DE-CDC0-4905-9EE9-93EA01304CF4}">
      <dgm:prSet phldrT="[Text]" custT="1"/>
      <dgm:spPr/>
      <dgm:t>
        <a:bodyPr/>
        <a:lstStyle/>
        <a:p>
          <a:r>
            <a:rPr lang="en-GB" sz="3200"/>
            <a:t>Phase 3</a:t>
          </a:r>
        </a:p>
        <a:p>
          <a:r>
            <a:rPr lang="en-GB" sz="2000"/>
            <a:t>Development of draft guidance with summary guides.</a:t>
          </a:r>
        </a:p>
        <a:p>
          <a:endParaRPr lang="en-GB" sz="2000"/>
        </a:p>
      </dgm:t>
    </dgm:pt>
    <dgm:pt modelId="{D60E8522-AE9C-441E-86FC-0B9EA2087F01}" type="parTrans" cxnId="{08450842-6478-48C6-A181-8DF2372E5C51}">
      <dgm:prSet/>
      <dgm:spPr/>
      <dgm:t>
        <a:bodyPr/>
        <a:lstStyle/>
        <a:p>
          <a:endParaRPr lang="en-GB"/>
        </a:p>
      </dgm:t>
    </dgm:pt>
    <dgm:pt modelId="{95A63BF8-2D10-4F66-B617-92C06938EAF0}" type="sibTrans" cxnId="{08450842-6478-48C6-A181-8DF2372E5C51}">
      <dgm:prSet/>
      <dgm:spPr/>
      <dgm:t>
        <a:bodyPr/>
        <a:lstStyle/>
        <a:p>
          <a:endParaRPr lang="en-GB"/>
        </a:p>
      </dgm:t>
    </dgm:pt>
    <dgm:pt modelId="{A39828DD-9FBA-4C15-99FD-16E95BE0C5BE}">
      <dgm:prSet/>
      <dgm:spPr/>
      <dgm:t>
        <a:bodyPr/>
        <a:lstStyle/>
        <a:p>
          <a:endParaRPr lang="en-GB"/>
        </a:p>
      </dgm:t>
    </dgm:pt>
    <dgm:pt modelId="{8A6CA5A1-A61F-43E0-A747-31E7E96AD462}" type="parTrans" cxnId="{E0DED980-C1EF-4FFF-B343-2582D3027DDC}">
      <dgm:prSet/>
      <dgm:spPr/>
      <dgm:t>
        <a:bodyPr/>
        <a:lstStyle/>
        <a:p>
          <a:endParaRPr lang="en-GB"/>
        </a:p>
      </dgm:t>
    </dgm:pt>
    <dgm:pt modelId="{8A0D29B9-AEF2-40EA-9A99-814D3AD84ADD}" type="sibTrans" cxnId="{E0DED980-C1EF-4FFF-B343-2582D3027DDC}">
      <dgm:prSet/>
      <dgm:spPr/>
      <dgm:t>
        <a:bodyPr/>
        <a:lstStyle/>
        <a:p>
          <a:endParaRPr lang="en-GB"/>
        </a:p>
      </dgm:t>
    </dgm:pt>
    <dgm:pt modelId="{6BB0C91F-4337-4032-802C-8DA990332C18}">
      <dgm:prSet/>
      <dgm:spPr/>
      <dgm:t>
        <a:bodyPr/>
        <a:lstStyle/>
        <a:p>
          <a:endParaRPr lang="en-GB"/>
        </a:p>
      </dgm:t>
    </dgm:pt>
    <dgm:pt modelId="{6895EB0F-A308-4351-8672-52FB17E2DD30}" type="parTrans" cxnId="{0C2406F5-2E35-41A9-A091-7785C882077A}">
      <dgm:prSet/>
      <dgm:spPr/>
      <dgm:t>
        <a:bodyPr/>
        <a:lstStyle/>
        <a:p>
          <a:endParaRPr lang="en-GB"/>
        </a:p>
      </dgm:t>
    </dgm:pt>
    <dgm:pt modelId="{C9BC4911-766C-43B7-B128-D389C04F181A}" type="sibTrans" cxnId="{0C2406F5-2E35-41A9-A091-7785C882077A}">
      <dgm:prSet/>
      <dgm:spPr/>
      <dgm:t>
        <a:bodyPr/>
        <a:lstStyle/>
        <a:p>
          <a:endParaRPr lang="en-GB"/>
        </a:p>
      </dgm:t>
    </dgm:pt>
    <dgm:pt modelId="{EFCA50AB-AA81-4F81-9A76-2BA20F7F4C88}" type="pres">
      <dgm:prSet presAssocID="{BC0FA452-2BA9-43F5-9337-85B285BA5743}" presName="Name0" presStyleCnt="0">
        <dgm:presLayoutVars>
          <dgm:dir/>
          <dgm:animLvl val="lvl"/>
          <dgm:resizeHandles val="exact"/>
        </dgm:presLayoutVars>
      </dgm:prSet>
      <dgm:spPr/>
    </dgm:pt>
    <dgm:pt modelId="{C4521D60-8692-4CE1-99B8-8B00A7C91881}" type="pres">
      <dgm:prSet presAssocID="{76B4FE95-3718-4358-8D28-A0FB976968D4}" presName="compositeNode" presStyleCnt="0">
        <dgm:presLayoutVars>
          <dgm:bulletEnabled val="1"/>
        </dgm:presLayoutVars>
      </dgm:prSet>
      <dgm:spPr/>
    </dgm:pt>
    <dgm:pt modelId="{4585814F-1DCA-4F82-9E42-7E79AC42F29A}" type="pres">
      <dgm:prSet presAssocID="{76B4FE95-3718-4358-8D28-A0FB976968D4}" presName="bgRect" presStyleLbl="node1" presStyleIdx="0" presStyleCnt="5" custLinFactNeighborX="-4794" custLinFactNeighborY="841"/>
      <dgm:spPr/>
    </dgm:pt>
    <dgm:pt modelId="{8932BA7B-3A53-4278-AD3E-4B7AFE915CEF}" type="pres">
      <dgm:prSet presAssocID="{76B4FE95-3718-4358-8D28-A0FB976968D4}" presName="parentNode" presStyleLbl="node1" presStyleIdx="0" presStyleCnt="5">
        <dgm:presLayoutVars>
          <dgm:chMax val="0"/>
          <dgm:bulletEnabled val="1"/>
        </dgm:presLayoutVars>
      </dgm:prSet>
      <dgm:spPr/>
    </dgm:pt>
    <dgm:pt modelId="{CAFB04CD-9E6A-4FB7-AB09-ECBB09CDC553}" type="pres">
      <dgm:prSet presAssocID="{76B4FE95-3718-4358-8D28-A0FB976968D4}" presName="childNode" presStyleLbl="node1" presStyleIdx="0" presStyleCnt="5">
        <dgm:presLayoutVars>
          <dgm:bulletEnabled val="1"/>
        </dgm:presLayoutVars>
      </dgm:prSet>
      <dgm:spPr/>
    </dgm:pt>
    <dgm:pt modelId="{A138D323-432C-4506-9F5F-5586A17FF621}" type="pres">
      <dgm:prSet presAssocID="{BF13DF68-0C2D-45D0-9E96-C82D888E8792}" presName="hSp" presStyleCnt="0"/>
      <dgm:spPr/>
    </dgm:pt>
    <dgm:pt modelId="{C382F4E9-548B-45F7-89A4-64ACB74E6FE0}" type="pres">
      <dgm:prSet presAssocID="{BF13DF68-0C2D-45D0-9E96-C82D888E8792}" presName="vProcSp" presStyleCnt="0"/>
      <dgm:spPr/>
    </dgm:pt>
    <dgm:pt modelId="{CB53E075-A552-4509-AFC3-72254C8E2939}" type="pres">
      <dgm:prSet presAssocID="{BF13DF68-0C2D-45D0-9E96-C82D888E8792}" presName="vSp1" presStyleCnt="0"/>
      <dgm:spPr/>
    </dgm:pt>
    <dgm:pt modelId="{6B336F35-8629-47A3-9CA7-A3A644FA4EDF}" type="pres">
      <dgm:prSet presAssocID="{BF13DF68-0C2D-45D0-9E96-C82D888E8792}" presName="simulatedConn" presStyleLbl="solidFgAcc1" presStyleIdx="0" presStyleCnt="4"/>
      <dgm:spPr/>
    </dgm:pt>
    <dgm:pt modelId="{96F2DF6D-0826-44DB-8DB5-8AFC2C868280}" type="pres">
      <dgm:prSet presAssocID="{BF13DF68-0C2D-45D0-9E96-C82D888E8792}" presName="vSp2" presStyleCnt="0"/>
      <dgm:spPr/>
    </dgm:pt>
    <dgm:pt modelId="{E529AEB5-7135-4A98-9791-4BC400C64E93}" type="pres">
      <dgm:prSet presAssocID="{BF13DF68-0C2D-45D0-9E96-C82D888E8792}" presName="sibTrans" presStyleCnt="0"/>
      <dgm:spPr/>
    </dgm:pt>
    <dgm:pt modelId="{1F9B0630-3C32-4D9B-9C5B-E3CEAC1BD6E2}" type="pres">
      <dgm:prSet presAssocID="{3E2D14E4-E8C1-4F5D-BE21-2986C9E3D38E}" presName="compositeNode" presStyleCnt="0">
        <dgm:presLayoutVars>
          <dgm:bulletEnabled val="1"/>
        </dgm:presLayoutVars>
      </dgm:prSet>
      <dgm:spPr/>
    </dgm:pt>
    <dgm:pt modelId="{C9201377-E24D-4013-900C-BA0371FC337C}" type="pres">
      <dgm:prSet presAssocID="{3E2D14E4-E8C1-4F5D-BE21-2986C9E3D38E}" presName="bgRect" presStyleLbl="node1" presStyleIdx="1" presStyleCnt="5" custScaleX="109778" custScaleY="100369"/>
      <dgm:spPr/>
    </dgm:pt>
    <dgm:pt modelId="{EA4705B7-7A63-4446-AC71-DC5199F60E99}" type="pres">
      <dgm:prSet presAssocID="{3E2D14E4-E8C1-4F5D-BE21-2986C9E3D38E}" presName="parentNode" presStyleLbl="node1" presStyleIdx="1" presStyleCnt="5">
        <dgm:presLayoutVars>
          <dgm:chMax val="0"/>
          <dgm:bulletEnabled val="1"/>
        </dgm:presLayoutVars>
      </dgm:prSet>
      <dgm:spPr/>
    </dgm:pt>
    <dgm:pt modelId="{CAE2F8F9-6C90-4470-934D-A354C3207FBA}" type="pres">
      <dgm:prSet presAssocID="{3E2D14E4-E8C1-4F5D-BE21-2986C9E3D38E}" presName="childNode" presStyleLbl="node1" presStyleIdx="1" presStyleCnt="5">
        <dgm:presLayoutVars>
          <dgm:bulletEnabled val="1"/>
        </dgm:presLayoutVars>
      </dgm:prSet>
      <dgm:spPr/>
    </dgm:pt>
    <dgm:pt modelId="{F833F489-B64D-4FB9-8EB1-7600CE5EBF81}" type="pres">
      <dgm:prSet presAssocID="{1687F1B2-177A-467D-8365-D45311720831}" presName="hSp" presStyleCnt="0"/>
      <dgm:spPr/>
    </dgm:pt>
    <dgm:pt modelId="{4B5548C0-16A3-4BE5-B4D5-70BE39531281}" type="pres">
      <dgm:prSet presAssocID="{1687F1B2-177A-467D-8365-D45311720831}" presName="vProcSp" presStyleCnt="0"/>
      <dgm:spPr/>
    </dgm:pt>
    <dgm:pt modelId="{473694C9-E1AB-48AA-ACCC-0C79F60C852B}" type="pres">
      <dgm:prSet presAssocID="{1687F1B2-177A-467D-8365-D45311720831}" presName="vSp1" presStyleCnt="0"/>
      <dgm:spPr/>
    </dgm:pt>
    <dgm:pt modelId="{7400B3E4-3D79-4BDC-9AE2-38FE149FA6A1}" type="pres">
      <dgm:prSet presAssocID="{1687F1B2-177A-467D-8365-D45311720831}" presName="simulatedConn" presStyleLbl="solidFgAcc1" presStyleIdx="1" presStyleCnt="4"/>
      <dgm:spPr/>
    </dgm:pt>
    <dgm:pt modelId="{A491E1A1-1141-41FD-B8B2-9FA43D7B40EF}" type="pres">
      <dgm:prSet presAssocID="{1687F1B2-177A-467D-8365-D45311720831}" presName="vSp2" presStyleCnt="0"/>
      <dgm:spPr/>
    </dgm:pt>
    <dgm:pt modelId="{76EFDEC8-C68E-48B4-BED1-764249163AD0}" type="pres">
      <dgm:prSet presAssocID="{1687F1B2-177A-467D-8365-D45311720831}" presName="sibTrans" presStyleCnt="0"/>
      <dgm:spPr/>
    </dgm:pt>
    <dgm:pt modelId="{E4C2CF7D-8256-4FFA-840C-629314074DDF}" type="pres">
      <dgm:prSet presAssocID="{DBCC07F0-6BBC-40BF-BACE-F02D7CD60B8B}" presName="compositeNode" presStyleCnt="0">
        <dgm:presLayoutVars>
          <dgm:bulletEnabled val="1"/>
        </dgm:presLayoutVars>
      </dgm:prSet>
      <dgm:spPr/>
    </dgm:pt>
    <dgm:pt modelId="{70BA4AAF-08D6-4444-A1CE-98688EDE53DC}" type="pres">
      <dgm:prSet presAssocID="{DBCC07F0-6BBC-40BF-BACE-F02D7CD60B8B}" presName="bgRect" presStyleLbl="node1" presStyleIdx="2" presStyleCnt="5"/>
      <dgm:spPr/>
    </dgm:pt>
    <dgm:pt modelId="{7E3A7E12-A84F-4FEF-9A62-4F146397FA3B}" type="pres">
      <dgm:prSet presAssocID="{DBCC07F0-6BBC-40BF-BACE-F02D7CD60B8B}" presName="parentNode" presStyleLbl="node1" presStyleIdx="2" presStyleCnt="5">
        <dgm:presLayoutVars>
          <dgm:chMax val="0"/>
          <dgm:bulletEnabled val="1"/>
        </dgm:presLayoutVars>
      </dgm:prSet>
      <dgm:spPr/>
    </dgm:pt>
    <dgm:pt modelId="{CFE6654F-D822-4F4C-98F1-FF5524518F59}" type="pres">
      <dgm:prSet presAssocID="{DBCC07F0-6BBC-40BF-BACE-F02D7CD60B8B}" presName="childNode" presStyleLbl="node1" presStyleIdx="2" presStyleCnt="5">
        <dgm:presLayoutVars>
          <dgm:bulletEnabled val="1"/>
        </dgm:presLayoutVars>
      </dgm:prSet>
      <dgm:spPr/>
    </dgm:pt>
    <dgm:pt modelId="{2A7AF6C0-B25B-46BC-A1CA-7E11DAFF1C29}" type="pres">
      <dgm:prSet presAssocID="{AC72EB9D-BA9A-4254-B022-CD374A3B132D}" presName="hSp" presStyleCnt="0"/>
      <dgm:spPr/>
    </dgm:pt>
    <dgm:pt modelId="{41260D0C-8569-4C4E-9FCD-653EE868B74E}" type="pres">
      <dgm:prSet presAssocID="{AC72EB9D-BA9A-4254-B022-CD374A3B132D}" presName="vProcSp" presStyleCnt="0"/>
      <dgm:spPr/>
    </dgm:pt>
    <dgm:pt modelId="{EC781486-14F5-479E-9271-09F7029AE2B7}" type="pres">
      <dgm:prSet presAssocID="{AC72EB9D-BA9A-4254-B022-CD374A3B132D}" presName="vSp1" presStyleCnt="0"/>
      <dgm:spPr/>
    </dgm:pt>
    <dgm:pt modelId="{6B1D08C9-489A-4F2D-ACAC-9E3AEB1C6774}" type="pres">
      <dgm:prSet presAssocID="{AC72EB9D-BA9A-4254-B022-CD374A3B132D}" presName="simulatedConn" presStyleLbl="solidFgAcc1" presStyleIdx="2" presStyleCnt="4"/>
      <dgm:spPr/>
    </dgm:pt>
    <dgm:pt modelId="{23729BB7-806C-4700-96EB-F7A6D7BC82EB}" type="pres">
      <dgm:prSet presAssocID="{AC72EB9D-BA9A-4254-B022-CD374A3B132D}" presName="vSp2" presStyleCnt="0"/>
      <dgm:spPr/>
    </dgm:pt>
    <dgm:pt modelId="{C786653D-4196-4975-A821-3802CC7F361F}" type="pres">
      <dgm:prSet presAssocID="{AC72EB9D-BA9A-4254-B022-CD374A3B132D}" presName="sibTrans" presStyleCnt="0"/>
      <dgm:spPr/>
    </dgm:pt>
    <dgm:pt modelId="{B8B2A7A8-B2D0-425E-81BE-23CDB859BB9A}" type="pres">
      <dgm:prSet presAssocID="{A39828DD-9FBA-4C15-99FD-16E95BE0C5BE}" presName="compositeNode" presStyleCnt="0">
        <dgm:presLayoutVars>
          <dgm:bulletEnabled val="1"/>
        </dgm:presLayoutVars>
      </dgm:prSet>
      <dgm:spPr/>
    </dgm:pt>
    <dgm:pt modelId="{1C2B62F0-466E-495E-99DF-A869675FD42E}" type="pres">
      <dgm:prSet presAssocID="{A39828DD-9FBA-4C15-99FD-16E95BE0C5BE}" presName="bgRect" presStyleLbl="node1" presStyleIdx="3" presStyleCnt="5" custScaleX="102894" custLinFactNeighborX="0" custLinFactNeighborY="-593"/>
      <dgm:spPr/>
    </dgm:pt>
    <dgm:pt modelId="{3E7DD222-3733-40DC-A4CF-23FD1D362B7B}" type="pres">
      <dgm:prSet presAssocID="{A39828DD-9FBA-4C15-99FD-16E95BE0C5BE}" presName="parentNode" presStyleLbl="node1" presStyleIdx="3" presStyleCnt="5">
        <dgm:presLayoutVars>
          <dgm:chMax val="0"/>
          <dgm:bulletEnabled val="1"/>
        </dgm:presLayoutVars>
      </dgm:prSet>
      <dgm:spPr/>
    </dgm:pt>
    <dgm:pt modelId="{38C6A7BD-7E84-46CA-A1D6-C067A77B949A}" type="pres">
      <dgm:prSet presAssocID="{8A0D29B9-AEF2-40EA-9A99-814D3AD84ADD}" presName="hSp" presStyleCnt="0"/>
      <dgm:spPr/>
    </dgm:pt>
    <dgm:pt modelId="{19E93BB7-A129-4627-BD69-67FB2467F6D8}" type="pres">
      <dgm:prSet presAssocID="{8A0D29B9-AEF2-40EA-9A99-814D3AD84ADD}" presName="vProcSp" presStyleCnt="0"/>
      <dgm:spPr/>
    </dgm:pt>
    <dgm:pt modelId="{805A6F94-7316-4D1E-A264-2C3CF1BC58FA}" type="pres">
      <dgm:prSet presAssocID="{8A0D29B9-AEF2-40EA-9A99-814D3AD84ADD}" presName="vSp1" presStyleCnt="0"/>
      <dgm:spPr/>
    </dgm:pt>
    <dgm:pt modelId="{2AFBDF97-BB0A-438E-AFFC-EB8FA5ACB475}" type="pres">
      <dgm:prSet presAssocID="{8A0D29B9-AEF2-40EA-9A99-814D3AD84ADD}" presName="simulatedConn" presStyleLbl="solidFgAcc1" presStyleIdx="3" presStyleCnt="4"/>
      <dgm:spPr/>
    </dgm:pt>
    <dgm:pt modelId="{15C26417-4D6E-4CB5-80F6-9F67252AE939}" type="pres">
      <dgm:prSet presAssocID="{8A0D29B9-AEF2-40EA-9A99-814D3AD84ADD}" presName="vSp2" presStyleCnt="0"/>
      <dgm:spPr/>
    </dgm:pt>
    <dgm:pt modelId="{4C5FB19F-4F15-474C-A38C-C743807E40F2}" type="pres">
      <dgm:prSet presAssocID="{8A0D29B9-AEF2-40EA-9A99-814D3AD84ADD}" presName="sibTrans" presStyleCnt="0"/>
      <dgm:spPr/>
    </dgm:pt>
    <dgm:pt modelId="{9172CCC0-72CB-485E-9E0E-B6535EC1D7CB}" type="pres">
      <dgm:prSet presAssocID="{6BB0C91F-4337-4032-802C-8DA990332C18}" presName="compositeNode" presStyleCnt="0">
        <dgm:presLayoutVars>
          <dgm:bulletEnabled val="1"/>
        </dgm:presLayoutVars>
      </dgm:prSet>
      <dgm:spPr/>
    </dgm:pt>
    <dgm:pt modelId="{1D6D72A0-CEA0-4C8E-8457-8C25E6419F3B}" type="pres">
      <dgm:prSet presAssocID="{6BB0C91F-4337-4032-802C-8DA990332C18}" presName="bgRect" presStyleLbl="node1" presStyleIdx="4" presStyleCnt="5"/>
      <dgm:spPr/>
    </dgm:pt>
    <dgm:pt modelId="{D1162FC2-38E5-4AD2-8D05-394E67782F64}" type="pres">
      <dgm:prSet presAssocID="{6BB0C91F-4337-4032-802C-8DA990332C18}" presName="parentNode" presStyleLbl="node1" presStyleIdx="4" presStyleCnt="5">
        <dgm:presLayoutVars>
          <dgm:chMax val="0"/>
          <dgm:bulletEnabled val="1"/>
        </dgm:presLayoutVars>
      </dgm:prSet>
      <dgm:spPr/>
    </dgm:pt>
  </dgm:ptLst>
  <dgm:cxnLst>
    <dgm:cxn modelId="{8C87EC03-D60C-425C-BD79-B1E5D6E2DC08}" type="presOf" srcId="{3E2D14E4-E8C1-4F5D-BE21-2986C9E3D38E}" destId="{C9201377-E24D-4013-900C-BA0371FC337C}" srcOrd="0" destOrd="0" presId="urn:microsoft.com/office/officeart/2005/8/layout/hProcess7"/>
    <dgm:cxn modelId="{1B2C0C12-45D9-4EF5-AAB7-CD8AE82B27BF}" type="presOf" srcId="{DBCC07F0-6BBC-40BF-BACE-F02D7CD60B8B}" destId="{7E3A7E12-A84F-4FEF-9A62-4F146397FA3B}" srcOrd="1" destOrd="0" presId="urn:microsoft.com/office/officeart/2005/8/layout/hProcess7"/>
    <dgm:cxn modelId="{267F501F-17F2-4B39-8FA2-D49535D9302C}" srcId="{3E2D14E4-E8C1-4F5D-BE21-2986C9E3D38E}" destId="{D8E79916-7138-4DCB-8C43-E893C387AA92}" srcOrd="0" destOrd="0" parTransId="{27363EA0-0EA8-4030-9CB3-EF913F60A12E}" sibTransId="{D3D1A9B0-8678-4ADE-A360-5C2E0AB975A0}"/>
    <dgm:cxn modelId="{3B1E4023-6A6F-4CF5-85C6-6880456486EB}" type="presOf" srcId="{9A8AED3C-9300-42E9-88F9-692CAD4BCEFD}" destId="{CAFB04CD-9E6A-4FB7-AB09-ECBB09CDC553}" srcOrd="0" destOrd="0" presId="urn:microsoft.com/office/officeart/2005/8/layout/hProcess7"/>
    <dgm:cxn modelId="{FE6F9C3F-D358-4470-A4F0-815414A43B66}" srcId="{BC0FA452-2BA9-43F5-9337-85B285BA5743}" destId="{DBCC07F0-6BBC-40BF-BACE-F02D7CD60B8B}" srcOrd="2" destOrd="0" parTransId="{A6DE82AF-7C9C-408E-8DED-9DD668A3E494}" sibTransId="{AC72EB9D-BA9A-4254-B022-CD374A3B132D}"/>
    <dgm:cxn modelId="{08450842-6478-48C6-A181-8DF2372E5C51}" srcId="{DBCC07F0-6BBC-40BF-BACE-F02D7CD60B8B}" destId="{78F061DE-CDC0-4905-9EE9-93EA01304CF4}" srcOrd="0" destOrd="0" parTransId="{D60E8522-AE9C-441E-86FC-0B9EA2087F01}" sibTransId="{95A63BF8-2D10-4F66-B617-92C06938EAF0}"/>
    <dgm:cxn modelId="{9D8D836A-B9A4-41D0-AE86-0352A2BF37E9}" type="presOf" srcId="{6BB0C91F-4337-4032-802C-8DA990332C18}" destId="{D1162FC2-38E5-4AD2-8D05-394E67782F64}" srcOrd="1" destOrd="0" presId="urn:microsoft.com/office/officeart/2005/8/layout/hProcess7"/>
    <dgm:cxn modelId="{22E3FF59-6174-4389-A397-38DFCAF2ACA1}" type="presOf" srcId="{6BB0C91F-4337-4032-802C-8DA990332C18}" destId="{1D6D72A0-CEA0-4C8E-8457-8C25E6419F3B}" srcOrd="0" destOrd="0" presId="urn:microsoft.com/office/officeart/2005/8/layout/hProcess7"/>
    <dgm:cxn modelId="{E788605A-1091-4CC1-8917-1B0336FB8835}" type="presOf" srcId="{A39828DD-9FBA-4C15-99FD-16E95BE0C5BE}" destId="{1C2B62F0-466E-495E-99DF-A869675FD42E}" srcOrd="0" destOrd="0" presId="urn:microsoft.com/office/officeart/2005/8/layout/hProcess7"/>
    <dgm:cxn modelId="{F26D7C7D-B4D5-4DE4-A669-8A3D8A92A3B7}" type="presOf" srcId="{DBCC07F0-6BBC-40BF-BACE-F02D7CD60B8B}" destId="{70BA4AAF-08D6-4444-A1CE-98688EDE53DC}" srcOrd="0" destOrd="0" presId="urn:microsoft.com/office/officeart/2005/8/layout/hProcess7"/>
    <dgm:cxn modelId="{E0DED980-C1EF-4FFF-B343-2582D3027DDC}" srcId="{BC0FA452-2BA9-43F5-9337-85B285BA5743}" destId="{A39828DD-9FBA-4C15-99FD-16E95BE0C5BE}" srcOrd="3" destOrd="0" parTransId="{8A6CA5A1-A61F-43E0-A747-31E7E96AD462}" sibTransId="{8A0D29B9-AEF2-40EA-9A99-814D3AD84ADD}"/>
    <dgm:cxn modelId="{FBCF0683-2EC1-49CA-8B35-79225C9A03AD}" type="presOf" srcId="{3E2D14E4-E8C1-4F5D-BE21-2986C9E3D38E}" destId="{EA4705B7-7A63-4446-AC71-DC5199F60E99}" srcOrd="1" destOrd="0" presId="urn:microsoft.com/office/officeart/2005/8/layout/hProcess7"/>
    <dgm:cxn modelId="{23A6C484-1980-4AC4-9D28-F0B4A1765123}" type="presOf" srcId="{78F061DE-CDC0-4905-9EE9-93EA01304CF4}" destId="{CFE6654F-D822-4F4C-98F1-FF5524518F59}" srcOrd="0" destOrd="0" presId="urn:microsoft.com/office/officeart/2005/8/layout/hProcess7"/>
    <dgm:cxn modelId="{40684594-4DC6-4985-98F9-2F6F8B166A07}" type="presOf" srcId="{76B4FE95-3718-4358-8D28-A0FB976968D4}" destId="{4585814F-1DCA-4F82-9E42-7E79AC42F29A}" srcOrd="0" destOrd="0" presId="urn:microsoft.com/office/officeart/2005/8/layout/hProcess7"/>
    <dgm:cxn modelId="{0776629A-9792-4EE6-BEEE-1895DCCCECBC}" type="presOf" srcId="{A39828DD-9FBA-4C15-99FD-16E95BE0C5BE}" destId="{3E7DD222-3733-40DC-A4CF-23FD1D362B7B}" srcOrd="1" destOrd="0" presId="urn:microsoft.com/office/officeart/2005/8/layout/hProcess7"/>
    <dgm:cxn modelId="{F7EFFAB4-EADB-4DD4-9E71-F90BD9AAEB30}" type="presOf" srcId="{D8E79916-7138-4DCB-8C43-E893C387AA92}" destId="{CAE2F8F9-6C90-4470-934D-A354C3207FBA}" srcOrd="0" destOrd="0" presId="urn:microsoft.com/office/officeart/2005/8/layout/hProcess7"/>
    <dgm:cxn modelId="{66E33EBA-A0B2-4D67-B49E-F6362A85614B}" srcId="{BC0FA452-2BA9-43F5-9337-85B285BA5743}" destId="{3E2D14E4-E8C1-4F5D-BE21-2986C9E3D38E}" srcOrd="1" destOrd="0" parTransId="{3F0E0EED-035B-45FE-B08E-4F7C124215C1}" sibTransId="{1687F1B2-177A-467D-8365-D45311720831}"/>
    <dgm:cxn modelId="{2A51A3C4-0950-4282-AF18-09D6B307F92D}" srcId="{BC0FA452-2BA9-43F5-9337-85B285BA5743}" destId="{76B4FE95-3718-4358-8D28-A0FB976968D4}" srcOrd="0" destOrd="0" parTransId="{D1BE35F9-12C8-4503-9D99-B2CCE132CB1D}" sibTransId="{BF13DF68-0C2D-45D0-9E96-C82D888E8792}"/>
    <dgm:cxn modelId="{C6927FCD-26B3-46C5-9F09-0746506C4FDD}" srcId="{76B4FE95-3718-4358-8D28-A0FB976968D4}" destId="{9A8AED3C-9300-42E9-88F9-692CAD4BCEFD}" srcOrd="0" destOrd="0" parTransId="{668E9762-085A-46C3-B172-621E457C7FAF}" sibTransId="{9850B624-3929-4C1D-BDF9-656DA7C283F0}"/>
    <dgm:cxn modelId="{FB7022E1-78D3-4BE8-82ED-635A47BAF33D}" type="presOf" srcId="{76B4FE95-3718-4358-8D28-A0FB976968D4}" destId="{8932BA7B-3A53-4278-AD3E-4B7AFE915CEF}" srcOrd="1" destOrd="0" presId="urn:microsoft.com/office/officeart/2005/8/layout/hProcess7"/>
    <dgm:cxn modelId="{0C2406F5-2E35-41A9-A091-7785C882077A}" srcId="{BC0FA452-2BA9-43F5-9337-85B285BA5743}" destId="{6BB0C91F-4337-4032-802C-8DA990332C18}" srcOrd="4" destOrd="0" parTransId="{6895EB0F-A308-4351-8672-52FB17E2DD30}" sibTransId="{C9BC4911-766C-43B7-B128-D389C04F181A}"/>
    <dgm:cxn modelId="{810B01FF-E465-4663-A705-340E6020C252}" type="presOf" srcId="{BC0FA452-2BA9-43F5-9337-85B285BA5743}" destId="{EFCA50AB-AA81-4F81-9A76-2BA20F7F4C88}" srcOrd="0" destOrd="0" presId="urn:microsoft.com/office/officeart/2005/8/layout/hProcess7"/>
    <dgm:cxn modelId="{2EBDC8EE-F4A6-4C82-84E3-91790FFFF797}" type="presParOf" srcId="{EFCA50AB-AA81-4F81-9A76-2BA20F7F4C88}" destId="{C4521D60-8692-4CE1-99B8-8B00A7C91881}" srcOrd="0" destOrd="0" presId="urn:microsoft.com/office/officeart/2005/8/layout/hProcess7"/>
    <dgm:cxn modelId="{99D3CF86-BCC6-46B3-A5A2-B2808BE13B87}" type="presParOf" srcId="{C4521D60-8692-4CE1-99B8-8B00A7C91881}" destId="{4585814F-1DCA-4F82-9E42-7E79AC42F29A}" srcOrd="0" destOrd="0" presId="urn:microsoft.com/office/officeart/2005/8/layout/hProcess7"/>
    <dgm:cxn modelId="{5A376D3D-B9DF-49D0-8899-3A8AACEA565F}" type="presParOf" srcId="{C4521D60-8692-4CE1-99B8-8B00A7C91881}" destId="{8932BA7B-3A53-4278-AD3E-4B7AFE915CEF}" srcOrd="1" destOrd="0" presId="urn:microsoft.com/office/officeart/2005/8/layout/hProcess7"/>
    <dgm:cxn modelId="{0DD3EC18-58CD-48A0-AB7B-DECB6622828C}" type="presParOf" srcId="{C4521D60-8692-4CE1-99B8-8B00A7C91881}" destId="{CAFB04CD-9E6A-4FB7-AB09-ECBB09CDC553}" srcOrd="2" destOrd="0" presId="urn:microsoft.com/office/officeart/2005/8/layout/hProcess7"/>
    <dgm:cxn modelId="{918B6F33-8D2D-4B6F-AF4A-68C0D4484EFC}" type="presParOf" srcId="{EFCA50AB-AA81-4F81-9A76-2BA20F7F4C88}" destId="{A138D323-432C-4506-9F5F-5586A17FF621}" srcOrd="1" destOrd="0" presId="urn:microsoft.com/office/officeart/2005/8/layout/hProcess7"/>
    <dgm:cxn modelId="{D54991EB-2CFA-4A53-A437-9041443DE6D5}" type="presParOf" srcId="{EFCA50AB-AA81-4F81-9A76-2BA20F7F4C88}" destId="{C382F4E9-548B-45F7-89A4-64ACB74E6FE0}" srcOrd="2" destOrd="0" presId="urn:microsoft.com/office/officeart/2005/8/layout/hProcess7"/>
    <dgm:cxn modelId="{CFF3CA05-7A98-4200-A0C0-242FBFE1EFC8}" type="presParOf" srcId="{C382F4E9-548B-45F7-89A4-64ACB74E6FE0}" destId="{CB53E075-A552-4509-AFC3-72254C8E2939}" srcOrd="0" destOrd="0" presId="urn:microsoft.com/office/officeart/2005/8/layout/hProcess7"/>
    <dgm:cxn modelId="{F511CA36-A5F2-41FD-9350-C98DBB50D500}" type="presParOf" srcId="{C382F4E9-548B-45F7-89A4-64ACB74E6FE0}" destId="{6B336F35-8629-47A3-9CA7-A3A644FA4EDF}" srcOrd="1" destOrd="0" presId="urn:microsoft.com/office/officeart/2005/8/layout/hProcess7"/>
    <dgm:cxn modelId="{DEDD68E8-2A17-4E66-96C1-AD6F250F1137}" type="presParOf" srcId="{C382F4E9-548B-45F7-89A4-64ACB74E6FE0}" destId="{96F2DF6D-0826-44DB-8DB5-8AFC2C868280}" srcOrd="2" destOrd="0" presId="urn:microsoft.com/office/officeart/2005/8/layout/hProcess7"/>
    <dgm:cxn modelId="{7850C769-149E-4414-98BE-73E0C9C0BC41}" type="presParOf" srcId="{EFCA50AB-AA81-4F81-9A76-2BA20F7F4C88}" destId="{E529AEB5-7135-4A98-9791-4BC400C64E93}" srcOrd="3" destOrd="0" presId="urn:microsoft.com/office/officeart/2005/8/layout/hProcess7"/>
    <dgm:cxn modelId="{9816046A-6FD1-43A2-9F80-7DFB23704447}" type="presParOf" srcId="{EFCA50AB-AA81-4F81-9A76-2BA20F7F4C88}" destId="{1F9B0630-3C32-4D9B-9C5B-E3CEAC1BD6E2}" srcOrd="4" destOrd="0" presId="urn:microsoft.com/office/officeart/2005/8/layout/hProcess7"/>
    <dgm:cxn modelId="{8EF6A888-F197-4D36-9AE7-F447879810D2}" type="presParOf" srcId="{1F9B0630-3C32-4D9B-9C5B-E3CEAC1BD6E2}" destId="{C9201377-E24D-4013-900C-BA0371FC337C}" srcOrd="0" destOrd="0" presId="urn:microsoft.com/office/officeart/2005/8/layout/hProcess7"/>
    <dgm:cxn modelId="{765EDB2D-E193-4CC6-94AF-1B0012C43074}" type="presParOf" srcId="{1F9B0630-3C32-4D9B-9C5B-E3CEAC1BD6E2}" destId="{EA4705B7-7A63-4446-AC71-DC5199F60E99}" srcOrd="1" destOrd="0" presId="urn:microsoft.com/office/officeart/2005/8/layout/hProcess7"/>
    <dgm:cxn modelId="{7A090D6D-13E3-4527-B18D-EB894FE6E8E9}" type="presParOf" srcId="{1F9B0630-3C32-4D9B-9C5B-E3CEAC1BD6E2}" destId="{CAE2F8F9-6C90-4470-934D-A354C3207FBA}" srcOrd="2" destOrd="0" presId="urn:microsoft.com/office/officeart/2005/8/layout/hProcess7"/>
    <dgm:cxn modelId="{875FEFF8-F9A5-47AD-887D-029DBF4D17D8}" type="presParOf" srcId="{EFCA50AB-AA81-4F81-9A76-2BA20F7F4C88}" destId="{F833F489-B64D-4FB9-8EB1-7600CE5EBF81}" srcOrd="5" destOrd="0" presId="urn:microsoft.com/office/officeart/2005/8/layout/hProcess7"/>
    <dgm:cxn modelId="{5511B14F-7EA6-4D00-A474-C044750F1529}" type="presParOf" srcId="{EFCA50AB-AA81-4F81-9A76-2BA20F7F4C88}" destId="{4B5548C0-16A3-4BE5-B4D5-70BE39531281}" srcOrd="6" destOrd="0" presId="urn:microsoft.com/office/officeart/2005/8/layout/hProcess7"/>
    <dgm:cxn modelId="{FF575135-7889-490E-8C8A-CC99A8D0B52F}" type="presParOf" srcId="{4B5548C0-16A3-4BE5-B4D5-70BE39531281}" destId="{473694C9-E1AB-48AA-ACCC-0C79F60C852B}" srcOrd="0" destOrd="0" presId="urn:microsoft.com/office/officeart/2005/8/layout/hProcess7"/>
    <dgm:cxn modelId="{C40C71B3-725B-4F44-8117-B8AEFD5A83EC}" type="presParOf" srcId="{4B5548C0-16A3-4BE5-B4D5-70BE39531281}" destId="{7400B3E4-3D79-4BDC-9AE2-38FE149FA6A1}" srcOrd="1" destOrd="0" presId="urn:microsoft.com/office/officeart/2005/8/layout/hProcess7"/>
    <dgm:cxn modelId="{1E9FA674-CC23-4425-B4B9-C880C0A1D2CE}" type="presParOf" srcId="{4B5548C0-16A3-4BE5-B4D5-70BE39531281}" destId="{A491E1A1-1141-41FD-B8B2-9FA43D7B40EF}" srcOrd="2" destOrd="0" presId="urn:microsoft.com/office/officeart/2005/8/layout/hProcess7"/>
    <dgm:cxn modelId="{35292CB7-D1D0-4BBD-A1DB-C43FBABFCF6B}" type="presParOf" srcId="{EFCA50AB-AA81-4F81-9A76-2BA20F7F4C88}" destId="{76EFDEC8-C68E-48B4-BED1-764249163AD0}" srcOrd="7" destOrd="0" presId="urn:microsoft.com/office/officeart/2005/8/layout/hProcess7"/>
    <dgm:cxn modelId="{74BA872B-B0CD-4365-B1AD-5803981AF3E6}" type="presParOf" srcId="{EFCA50AB-AA81-4F81-9A76-2BA20F7F4C88}" destId="{E4C2CF7D-8256-4FFA-840C-629314074DDF}" srcOrd="8" destOrd="0" presId="urn:microsoft.com/office/officeart/2005/8/layout/hProcess7"/>
    <dgm:cxn modelId="{4D3063C7-2177-48D0-801B-AC52D9EFD856}" type="presParOf" srcId="{E4C2CF7D-8256-4FFA-840C-629314074DDF}" destId="{70BA4AAF-08D6-4444-A1CE-98688EDE53DC}" srcOrd="0" destOrd="0" presId="urn:microsoft.com/office/officeart/2005/8/layout/hProcess7"/>
    <dgm:cxn modelId="{0F0BE56C-F640-4C78-A084-E8D50A12757B}" type="presParOf" srcId="{E4C2CF7D-8256-4FFA-840C-629314074DDF}" destId="{7E3A7E12-A84F-4FEF-9A62-4F146397FA3B}" srcOrd="1" destOrd="0" presId="urn:microsoft.com/office/officeart/2005/8/layout/hProcess7"/>
    <dgm:cxn modelId="{16DC1CA2-3F6A-4182-8A34-13334C0682B3}" type="presParOf" srcId="{E4C2CF7D-8256-4FFA-840C-629314074DDF}" destId="{CFE6654F-D822-4F4C-98F1-FF5524518F59}" srcOrd="2" destOrd="0" presId="urn:microsoft.com/office/officeart/2005/8/layout/hProcess7"/>
    <dgm:cxn modelId="{25AA8630-3021-4204-ACEF-27E92AE201B4}" type="presParOf" srcId="{EFCA50AB-AA81-4F81-9A76-2BA20F7F4C88}" destId="{2A7AF6C0-B25B-46BC-A1CA-7E11DAFF1C29}" srcOrd="9" destOrd="0" presId="urn:microsoft.com/office/officeart/2005/8/layout/hProcess7"/>
    <dgm:cxn modelId="{CAEF8076-7A84-4096-B877-A027B63F62C6}" type="presParOf" srcId="{EFCA50AB-AA81-4F81-9A76-2BA20F7F4C88}" destId="{41260D0C-8569-4C4E-9FCD-653EE868B74E}" srcOrd="10" destOrd="0" presId="urn:microsoft.com/office/officeart/2005/8/layout/hProcess7"/>
    <dgm:cxn modelId="{889EC6E7-A13F-4C4E-90B4-34298F8B8911}" type="presParOf" srcId="{41260D0C-8569-4C4E-9FCD-653EE868B74E}" destId="{EC781486-14F5-479E-9271-09F7029AE2B7}" srcOrd="0" destOrd="0" presId="urn:microsoft.com/office/officeart/2005/8/layout/hProcess7"/>
    <dgm:cxn modelId="{5A9DF753-B8BC-4989-848B-9A07247D0693}" type="presParOf" srcId="{41260D0C-8569-4C4E-9FCD-653EE868B74E}" destId="{6B1D08C9-489A-4F2D-ACAC-9E3AEB1C6774}" srcOrd="1" destOrd="0" presId="urn:microsoft.com/office/officeart/2005/8/layout/hProcess7"/>
    <dgm:cxn modelId="{28002CA5-D565-48E6-9236-EDE7D16BE506}" type="presParOf" srcId="{41260D0C-8569-4C4E-9FCD-653EE868B74E}" destId="{23729BB7-806C-4700-96EB-F7A6D7BC82EB}" srcOrd="2" destOrd="0" presId="urn:microsoft.com/office/officeart/2005/8/layout/hProcess7"/>
    <dgm:cxn modelId="{CE2FF6D2-E643-4D9D-86EB-5A8A4C6C9D10}" type="presParOf" srcId="{EFCA50AB-AA81-4F81-9A76-2BA20F7F4C88}" destId="{C786653D-4196-4975-A821-3802CC7F361F}" srcOrd="11" destOrd="0" presId="urn:microsoft.com/office/officeart/2005/8/layout/hProcess7"/>
    <dgm:cxn modelId="{E64D9562-5BCF-45F9-9B07-1CAD0E2800CD}" type="presParOf" srcId="{EFCA50AB-AA81-4F81-9A76-2BA20F7F4C88}" destId="{B8B2A7A8-B2D0-425E-81BE-23CDB859BB9A}" srcOrd="12" destOrd="0" presId="urn:microsoft.com/office/officeart/2005/8/layout/hProcess7"/>
    <dgm:cxn modelId="{94C29761-AEFB-47CA-B5B4-683662F545C9}" type="presParOf" srcId="{B8B2A7A8-B2D0-425E-81BE-23CDB859BB9A}" destId="{1C2B62F0-466E-495E-99DF-A869675FD42E}" srcOrd="0" destOrd="0" presId="urn:microsoft.com/office/officeart/2005/8/layout/hProcess7"/>
    <dgm:cxn modelId="{53004FB6-FAB1-4502-9534-B3D98F0828D3}" type="presParOf" srcId="{B8B2A7A8-B2D0-425E-81BE-23CDB859BB9A}" destId="{3E7DD222-3733-40DC-A4CF-23FD1D362B7B}" srcOrd="1" destOrd="0" presId="urn:microsoft.com/office/officeart/2005/8/layout/hProcess7"/>
    <dgm:cxn modelId="{79563DCD-30D8-4EF2-9377-94B3696F38E7}" type="presParOf" srcId="{EFCA50AB-AA81-4F81-9A76-2BA20F7F4C88}" destId="{38C6A7BD-7E84-46CA-A1D6-C067A77B949A}" srcOrd="13" destOrd="0" presId="urn:microsoft.com/office/officeart/2005/8/layout/hProcess7"/>
    <dgm:cxn modelId="{0EC5746A-1A95-4920-B048-83222DBCFFE0}" type="presParOf" srcId="{EFCA50AB-AA81-4F81-9A76-2BA20F7F4C88}" destId="{19E93BB7-A129-4627-BD69-67FB2467F6D8}" srcOrd="14" destOrd="0" presId="urn:microsoft.com/office/officeart/2005/8/layout/hProcess7"/>
    <dgm:cxn modelId="{67EC0EBB-DC9B-4174-9049-B1A84D29665E}" type="presParOf" srcId="{19E93BB7-A129-4627-BD69-67FB2467F6D8}" destId="{805A6F94-7316-4D1E-A264-2C3CF1BC58FA}" srcOrd="0" destOrd="0" presId="urn:microsoft.com/office/officeart/2005/8/layout/hProcess7"/>
    <dgm:cxn modelId="{556BAE39-DD96-480A-AB4B-410F1A66554D}" type="presParOf" srcId="{19E93BB7-A129-4627-BD69-67FB2467F6D8}" destId="{2AFBDF97-BB0A-438E-AFFC-EB8FA5ACB475}" srcOrd="1" destOrd="0" presId="urn:microsoft.com/office/officeart/2005/8/layout/hProcess7"/>
    <dgm:cxn modelId="{40DE9747-B8E9-4A06-9637-197465F8BA5A}" type="presParOf" srcId="{19E93BB7-A129-4627-BD69-67FB2467F6D8}" destId="{15C26417-4D6E-4CB5-80F6-9F67252AE939}" srcOrd="2" destOrd="0" presId="urn:microsoft.com/office/officeart/2005/8/layout/hProcess7"/>
    <dgm:cxn modelId="{4AC63078-0CE5-4344-8B6C-6E03D2BA811D}" type="presParOf" srcId="{EFCA50AB-AA81-4F81-9A76-2BA20F7F4C88}" destId="{4C5FB19F-4F15-474C-A38C-C743807E40F2}" srcOrd="15" destOrd="0" presId="urn:microsoft.com/office/officeart/2005/8/layout/hProcess7"/>
    <dgm:cxn modelId="{537C54DF-014D-486C-8871-1F52DBC208EC}" type="presParOf" srcId="{EFCA50AB-AA81-4F81-9A76-2BA20F7F4C88}" destId="{9172CCC0-72CB-485E-9E0E-B6535EC1D7CB}" srcOrd="16" destOrd="0" presId="urn:microsoft.com/office/officeart/2005/8/layout/hProcess7"/>
    <dgm:cxn modelId="{5E6EF6A9-C13B-4458-97D0-B3C15FA34A53}" type="presParOf" srcId="{9172CCC0-72CB-485E-9E0E-B6535EC1D7CB}" destId="{1D6D72A0-CEA0-4C8E-8457-8C25E6419F3B}" srcOrd="0" destOrd="0" presId="urn:microsoft.com/office/officeart/2005/8/layout/hProcess7"/>
    <dgm:cxn modelId="{E056D32E-BDFB-4CE8-84B3-27DE58D7186D}" type="presParOf" srcId="{9172CCC0-72CB-485E-9E0E-B6535EC1D7CB}" destId="{D1162FC2-38E5-4AD2-8D05-394E67782F64}" srcOrd="1" destOrd="0" presId="urn:microsoft.com/office/officeart/2005/8/layout/hProcess7"/>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462567-1050-4DBA-B536-5CB407AE7B84}"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GB"/>
        </a:p>
      </dgm:t>
    </dgm:pt>
    <dgm:pt modelId="{6A01C802-4D52-4C47-874A-03613538A55D}">
      <dgm:prSet phldrT="[Text]"/>
      <dgm:spPr>
        <a:solidFill>
          <a:srgbClr val="00B050"/>
        </a:solidFill>
      </dgm:spPr>
      <dgm:t>
        <a:bodyPr/>
        <a:lstStyle/>
        <a:p>
          <a:endParaRPr lang="en-GB">
            <a:highlight>
              <a:srgbClr val="00FF00"/>
            </a:highlight>
          </a:endParaRPr>
        </a:p>
      </dgm:t>
    </dgm:pt>
    <dgm:pt modelId="{ED2F9FA2-42D6-41E1-9E36-1A439CD7B862}" type="parTrans" cxnId="{E095CAA7-879E-4F3C-9939-73B4F615ED92}">
      <dgm:prSet/>
      <dgm:spPr/>
      <dgm:t>
        <a:bodyPr/>
        <a:lstStyle/>
        <a:p>
          <a:endParaRPr lang="en-GB"/>
        </a:p>
      </dgm:t>
    </dgm:pt>
    <dgm:pt modelId="{74623A62-D220-4288-A30F-0138D63203A1}" type="sibTrans" cxnId="{E095CAA7-879E-4F3C-9939-73B4F615ED92}">
      <dgm:prSet/>
      <dgm:spPr/>
      <dgm:t>
        <a:bodyPr/>
        <a:lstStyle/>
        <a:p>
          <a:endParaRPr lang="en-GB"/>
        </a:p>
      </dgm:t>
    </dgm:pt>
    <dgm:pt modelId="{81CFDACD-DABB-4809-A4FA-90CD4A237AEA}">
      <dgm:prSet phldrT="[Text]"/>
      <dgm:spPr/>
      <dgm:t>
        <a:bodyPr/>
        <a:lstStyle/>
        <a:p>
          <a:r>
            <a:rPr lang="en-GB"/>
            <a:t>Jul’ – Sep’</a:t>
          </a:r>
        </a:p>
        <a:p>
          <a:r>
            <a:rPr lang="en-GB"/>
            <a:t>   2022</a:t>
          </a:r>
        </a:p>
      </dgm:t>
    </dgm:pt>
    <dgm:pt modelId="{C347910A-08D2-4ADE-8C32-553CC1BD50D1}" type="parTrans" cxnId="{CC262575-9F87-4E0A-86F5-6EEFB9986873}">
      <dgm:prSet/>
      <dgm:spPr/>
      <dgm:t>
        <a:bodyPr/>
        <a:lstStyle/>
        <a:p>
          <a:endParaRPr lang="en-GB"/>
        </a:p>
      </dgm:t>
    </dgm:pt>
    <dgm:pt modelId="{D6BE3547-3BAC-4184-AD93-08EFD0770005}" type="sibTrans" cxnId="{CC262575-9F87-4E0A-86F5-6EEFB9986873}">
      <dgm:prSet/>
      <dgm:spPr/>
      <dgm:t>
        <a:bodyPr/>
        <a:lstStyle/>
        <a:p>
          <a:endParaRPr lang="en-GB"/>
        </a:p>
      </dgm:t>
    </dgm:pt>
    <dgm:pt modelId="{2D371421-C2F1-4749-95C3-723B2F8AC23B}">
      <dgm:prSet phldrT="[Text]"/>
      <dgm:spPr>
        <a:solidFill>
          <a:srgbClr val="FFC000"/>
        </a:solidFill>
      </dgm:spPr>
      <dgm:t>
        <a:bodyPr/>
        <a:lstStyle/>
        <a:p>
          <a:endParaRPr lang="en-GB"/>
        </a:p>
      </dgm:t>
    </dgm:pt>
    <dgm:pt modelId="{46191CE5-4085-4173-8173-50AEBC5ECA5A}" type="parTrans" cxnId="{A52A0B99-D948-470E-9D38-008E63B4C5DA}">
      <dgm:prSet/>
      <dgm:spPr/>
      <dgm:t>
        <a:bodyPr/>
        <a:lstStyle/>
        <a:p>
          <a:endParaRPr lang="en-GB"/>
        </a:p>
      </dgm:t>
    </dgm:pt>
    <dgm:pt modelId="{7C8DCE02-8D91-4B62-872F-B36D13095D52}" type="sibTrans" cxnId="{A52A0B99-D948-470E-9D38-008E63B4C5DA}">
      <dgm:prSet/>
      <dgm:spPr/>
      <dgm:t>
        <a:bodyPr/>
        <a:lstStyle/>
        <a:p>
          <a:endParaRPr lang="en-GB"/>
        </a:p>
      </dgm:t>
    </dgm:pt>
    <dgm:pt modelId="{2AA69B6D-DE79-4490-82EC-9F8628124231}">
      <dgm:prSet phldrT="[Text]"/>
      <dgm:spPr/>
      <dgm:t>
        <a:bodyPr/>
        <a:lstStyle/>
        <a:p>
          <a:r>
            <a:rPr lang="en-GB"/>
            <a:t>Sep’ – Dec’</a:t>
          </a:r>
        </a:p>
        <a:p>
          <a:r>
            <a:rPr lang="en-GB"/>
            <a:t>     2022</a:t>
          </a:r>
        </a:p>
      </dgm:t>
    </dgm:pt>
    <dgm:pt modelId="{495CA352-53AF-4B4D-8103-582977D2D581}" type="parTrans" cxnId="{EFE19173-D968-42FF-982F-CEF10E4C8922}">
      <dgm:prSet/>
      <dgm:spPr/>
      <dgm:t>
        <a:bodyPr/>
        <a:lstStyle/>
        <a:p>
          <a:endParaRPr lang="en-GB"/>
        </a:p>
      </dgm:t>
    </dgm:pt>
    <dgm:pt modelId="{26F25955-67D0-409E-8683-5DA4B433D2CF}" type="sibTrans" cxnId="{EFE19173-D968-42FF-982F-CEF10E4C8922}">
      <dgm:prSet/>
      <dgm:spPr/>
      <dgm:t>
        <a:bodyPr/>
        <a:lstStyle/>
        <a:p>
          <a:endParaRPr lang="en-GB"/>
        </a:p>
      </dgm:t>
    </dgm:pt>
    <dgm:pt modelId="{6F06D6A6-6F15-40CC-A2DC-A4B42A65C556}">
      <dgm:prSet phldrT="[Text]"/>
      <dgm:spPr/>
      <dgm:t>
        <a:bodyPr/>
        <a:lstStyle/>
        <a:p>
          <a:endParaRPr lang="en-GB"/>
        </a:p>
      </dgm:t>
    </dgm:pt>
    <dgm:pt modelId="{D609A0EF-1E4D-4FA1-A017-131CDB450CAF}" type="parTrans" cxnId="{F52039BF-475B-4722-9107-265A5295CD01}">
      <dgm:prSet/>
      <dgm:spPr/>
      <dgm:t>
        <a:bodyPr/>
        <a:lstStyle/>
        <a:p>
          <a:endParaRPr lang="en-GB"/>
        </a:p>
      </dgm:t>
    </dgm:pt>
    <dgm:pt modelId="{A8C0F799-BE59-4208-8DC9-48124ACBFED6}" type="sibTrans" cxnId="{F52039BF-475B-4722-9107-265A5295CD01}">
      <dgm:prSet/>
      <dgm:spPr/>
      <dgm:t>
        <a:bodyPr/>
        <a:lstStyle/>
        <a:p>
          <a:endParaRPr lang="en-GB"/>
        </a:p>
      </dgm:t>
    </dgm:pt>
    <dgm:pt modelId="{475A5F1A-DFC0-4D18-929E-70F178CBDF29}">
      <dgm:prSet phldrT="[Text]"/>
      <dgm:spPr/>
      <dgm:t>
        <a:bodyPr/>
        <a:lstStyle/>
        <a:p>
          <a:r>
            <a:rPr lang="en-GB"/>
            <a:t>Dec’ – Feb’ </a:t>
          </a:r>
        </a:p>
        <a:p>
          <a:r>
            <a:rPr lang="en-GB"/>
            <a:t>2022/2023</a:t>
          </a:r>
        </a:p>
      </dgm:t>
    </dgm:pt>
    <dgm:pt modelId="{2FDEEFC0-A80F-4D3A-B50B-16FE8C01B72D}" type="parTrans" cxnId="{43741B9D-E133-4590-878D-134A6FF8C04B}">
      <dgm:prSet/>
      <dgm:spPr/>
      <dgm:t>
        <a:bodyPr/>
        <a:lstStyle/>
        <a:p>
          <a:endParaRPr lang="en-GB"/>
        </a:p>
      </dgm:t>
    </dgm:pt>
    <dgm:pt modelId="{F5428531-D913-4634-8A75-69338C076179}" type="sibTrans" cxnId="{43741B9D-E133-4590-878D-134A6FF8C04B}">
      <dgm:prSet/>
      <dgm:spPr/>
      <dgm:t>
        <a:bodyPr/>
        <a:lstStyle/>
        <a:p>
          <a:endParaRPr lang="en-GB"/>
        </a:p>
      </dgm:t>
    </dgm:pt>
    <dgm:pt modelId="{426E9ACE-B913-47EB-BE5E-5995396D952E}" type="pres">
      <dgm:prSet presAssocID="{6C462567-1050-4DBA-B536-5CB407AE7B84}" presName="Name0" presStyleCnt="0">
        <dgm:presLayoutVars>
          <dgm:dir/>
          <dgm:animLvl val="lvl"/>
          <dgm:resizeHandles val="exact"/>
        </dgm:presLayoutVars>
      </dgm:prSet>
      <dgm:spPr/>
    </dgm:pt>
    <dgm:pt modelId="{6584EBCC-EA71-4539-A2C9-87963834105D}" type="pres">
      <dgm:prSet presAssocID="{6A01C802-4D52-4C47-874A-03613538A55D}" presName="compositeNode" presStyleCnt="0">
        <dgm:presLayoutVars>
          <dgm:bulletEnabled val="1"/>
        </dgm:presLayoutVars>
      </dgm:prSet>
      <dgm:spPr/>
    </dgm:pt>
    <dgm:pt modelId="{ED47D95C-7F94-42EB-8188-1B9F6197CA06}" type="pres">
      <dgm:prSet presAssocID="{6A01C802-4D52-4C47-874A-03613538A55D}" presName="bgRect" presStyleLbl="node1" presStyleIdx="0" presStyleCnt="3" custScaleX="53463"/>
      <dgm:spPr/>
    </dgm:pt>
    <dgm:pt modelId="{9360FECE-78C4-4F12-836D-40DB864E6D45}" type="pres">
      <dgm:prSet presAssocID="{6A01C802-4D52-4C47-874A-03613538A55D}" presName="parentNode" presStyleLbl="node1" presStyleIdx="0" presStyleCnt="3">
        <dgm:presLayoutVars>
          <dgm:chMax val="0"/>
          <dgm:bulletEnabled val="1"/>
        </dgm:presLayoutVars>
      </dgm:prSet>
      <dgm:spPr/>
    </dgm:pt>
    <dgm:pt modelId="{9D0F1044-D676-4AA2-8E65-A5507E3B812A}" type="pres">
      <dgm:prSet presAssocID="{6A01C802-4D52-4C47-874A-03613538A55D}" presName="childNode" presStyleLbl="node1" presStyleIdx="0" presStyleCnt="3">
        <dgm:presLayoutVars>
          <dgm:bulletEnabled val="1"/>
        </dgm:presLayoutVars>
      </dgm:prSet>
      <dgm:spPr/>
    </dgm:pt>
    <dgm:pt modelId="{812B72DE-CEA1-4EE1-BDB3-AD4549D8F089}" type="pres">
      <dgm:prSet presAssocID="{74623A62-D220-4288-A30F-0138D63203A1}" presName="hSp" presStyleCnt="0"/>
      <dgm:spPr/>
    </dgm:pt>
    <dgm:pt modelId="{88180F33-B452-4421-A346-ABF46422E894}" type="pres">
      <dgm:prSet presAssocID="{74623A62-D220-4288-A30F-0138D63203A1}" presName="vProcSp" presStyleCnt="0"/>
      <dgm:spPr/>
    </dgm:pt>
    <dgm:pt modelId="{2C286B7C-0A9D-4AB9-AD52-BACBF3D060B4}" type="pres">
      <dgm:prSet presAssocID="{74623A62-D220-4288-A30F-0138D63203A1}" presName="vSp1" presStyleCnt="0"/>
      <dgm:spPr/>
    </dgm:pt>
    <dgm:pt modelId="{B4407561-E510-4B80-A298-6DB92731AC40}" type="pres">
      <dgm:prSet presAssocID="{74623A62-D220-4288-A30F-0138D63203A1}" presName="simulatedConn" presStyleLbl="solidFgAcc1" presStyleIdx="0" presStyleCnt="2" custScaleX="68213" custScaleY="577791"/>
      <dgm:spPr/>
    </dgm:pt>
    <dgm:pt modelId="{7C797EA5-1F3C-41A2-B36F-7B8591727A3D}" type="pres">
      <dgm:prSet presAssocID="{74623A62-D220-4288-A30F-0138D63203A1}" presName="vSp2" presStyleCnt="0"/>
      <dgm:spPr/>
    </dgm:pt>
    <dgm:pt modelId="{30420C08-A126-46DE-B7DC-4D68ABB24F7E}" type="pres">
      <dgm:prSet presAssocID="{74623A62-D220-4288-A30F-0138D63203A1}" presName="sibTrans" presStyleCnt="0"/>
      <dgm:spPr/>
    </dgm:pt>
    <dgm:pt modelId="{7851AC76-541E-49A6-8109-114352A3A662}" type="pres">
      <dgm:prSet presAssocID="{2D371421-C2F1-4749-95C3-723B2F8AC23B}" presName="compositeNode" presStyleCnt="0">
        <dgm:presLayoutVars>
          <dgm:bulletEnabled val="1"/>
        </dgm:presLayoutVars>
      </dgm:prSet>
      <dgm:spPr/>
    </dgm:pt>
    <dgm:pt modelId="{8FA84600-EC60-4ABD-AABF-D62EFC387259}" type="pres">
      <dgm:prSet presAssocID="{2D371421-C2F1-4749-95C3-723B2F8AC23B}" presName="bgRect" presStyleLbl="node1" presStyleIdx="1" presStyleCnt="3" custScaleX="55222"/>
      <dgm:spPr/>
    </dgm:pt>
    <dgm:pt modelId="{55F45611-5447-4E0C-8649-A384F0F363C3}" type="pres">
      <dgm:prSet presAssocID="{2D371421-C2F1-4749-95C3-723B2F8AC23B}" presName="parentNode" presStyleLbl="node1" presStyleIdx="1" presStyleCnt="3">
        <dgm:presLayoutVars>
          <dgm:chMax val="0"/>
          <dgm:bulletEnabled val="1"/>
        </dgm:presLayoutVars>
      </dgm:prSet>
      <dgm:spPr/>
    </dgm:pt>
    <dgm:pt modelId="{FA4926B0-967B-4306-921C-059F7C4347F1}" type="pres">
      <dgm:prSet presAssocID="{2D371421-C2F1-4749-95C3-723B2F8AC23B}" presName="childNode" presStyleLbl="node1" presStyleIdx="1" presStyleCnt="3">
        <dgm:presLayoutVars>
          <dgm:bulletEnabled val="1"/>
        </dgm:presLayoutVars>
      </dgm:prSet>
      <dgm:spPr/>
    </dgm:pt>
    <dgm:pt modelId="{1A814D86-BD29-4229-B8A9-7C671A1E0907}" type="pres">
      <dgm:prSet presAssocID="{7C8DCE02-8D91-4B62-872F-B36D13095D52}" presName="hSp" presStyleCnt="0"/>
      <dgm:spPr/>
    </dgm:pt>
    <dgm:pt modelId="{9F40FC07-A3A5-4264-B1EE-D1F19A85E149}" type="pres">
      <dgm:prSet presAssocID="{7C8DCE02-8D91-4B62-872F-B36D13095D52}" presName="vProcSp" presStyleCnt="0"/>
      <dgm:spPr/>
    </dgm:pt>
    <dgm:pt modelId="{66DE2984-49C4-4BEE-BF53-03EB5EC6B029}" type="pres">
      <dgm:prSet presAssocID="{7C8DCE02-8D91-4B62-872F-B36D13095D52}" presName="vSp1" presStyleCnt="0"/>
      <dgm:spPr/>
    </dgm:pt>
    <dgm:pt modelId="{CD671618-A648-4698-9926-BDB2E13C24FD}" type="pres">
      <dgm:prSet presAssocID="{7C8DCE02-8D91-4B62-872F-B36D13095D52}" presName="simulatedConn" presStyleLbl="solidFgAcc1" presStyleIdx="1" presStyleCnt="2" custScaleX="55585" custScaleY="484332"/>
      <dgm:spPr/>
    </dgm:pt>
    <dgm:pt modelId="{3DDB064F-FEB9-44ED-A6B4-901D438C9BCB}" type="pres">
      <dgm:prSet presAssocID="{7C8DCE02-8D91-4B62-872F-B36D13095D52}" presName="vSp2" presStyleCnt="0"/>
      <dgm:spPr/>
    </dgm:pt>
    <dgm:pt modelId="{BF873F21-EB58-4148-9403-F224A9832EE2}" type="pres">
      <dgm:prSet presAssocID="{7C8DCE02-8D91-4B62-872F-B36D13095D52}" presName="sibTrans" presStyleCnt="0"/>
      <dgm:spPr/>
    </dgm:pt>
    <dgm:pt modelId="{3F46AB37-03AE-4209-8D6A-2B1BACF4BF2A}" type="pres">
      <dgm:prSet presAssocID="{6F06D6A6-6F15-40CC-A2DC-A4B42A65C556}" presName="compositeNode" presStyleCnt="0">
        <dgm:presLayoutVars>
          <dgm:bulletEnabled val="1"/>
        </dgm:presLayoutVars>
      </dgm:prSet>
      <dgm:spPr/>
    </dgm:pt>
    <dgm:pt modelId="{16C59EA7-4C9E-4E6B-B0DD-935D814DB311}" type="pres">
      <dgm:prSet presAssocID="{6F06D6A6-6F15-40CC-A2DC-A4B42A65C556}" presName="bgRect" presStyleLbl="node1" presStyleIdx="2" presStyleCnt="3" custScaleX="51907" custLinFactX="1449" custLinFactNeighborX="100000" custLinFactNeighborY="-2993"/>
      <dgm:spPr/>
    </dgm:pt>
    <dgm:pt modelId="{DB0BB1BF-CF45-4A63-9CC5-0209AC97C5C3}" type="pres">
      <dgm:prSet presAssocID="{6F06D6A6-6F15-40CC-A2DC-A4B42A65C556}" presName="parentNode" presStyleLbl="node1" presStyleIdx="2" presStyleCnt="3">
        <dgm:presLayoutVars>
          <dgm:chMax val="0"/>
          <dgm:bulletEnabled val="1"/>
        </dgm:presLayoutVars>
      </dgm:prSet>
      <dgm:spPr/>
    </dgm:pt>
    <dgm:pt modelId="{671DB6E1-2F8E-48D8-835A-126BFA7D4024}" type="pres">
      <dgm:prSet presAssocID="{6F06D6A6-6F15-40CC-A2DC-A4B42A65C556}" presName="childNode" presStyleLbl="node1" presStyleIdx="2" presStyleCnt="3">
        <dgm:presLayoutVars>
          <dgm:bulletEnabled val="1"/>
        </dgm:presLayoutVars>
      </dgm:prSet>
      <dgm:spPr/>
    </dgm:pt>
  </dgm:ptLst>
  <dgm:cxnLst>
    <dgm:cxn modelId="{99F2480E-9FB2-42D9-BC9D-4070F0BF9093}" type="presOf" srcId="{6A01C802-4D52-4C47-874A-03613538A55D}" destId="{9360FECE-78C4-4F12-836D-40DB864E6D45}" srcOrd="1" destOrd="0" presId="urn:microsoft.com/office/officeart/2005/8/layout/hProcess7"/>
    <dgm:cxn modelId="{78A02618-FC3C-4A33-B14C-0C8981D46A81}" type="presOf" srcId="{6F06D6A6-6F15-40CC-A2DC-A4B42A65C556}" destId="{DB0BB1BF-CF45-4A63-9CC5-0209AC97C5C3}" srcOrd="1" destOrd="0" presId="urn:microsoft.com/office/officeart/2005/8/layout/hProcess7"/>
    <dgm:cxn modelId="{CBC38B1D-FA50-48E1-88D0-24A59C65C630}" type="presOf" srcId="{81CFDACD-DABB-4809-A4FA-90CD4A237AEA}" destId="{9D0F1044-D676-4AA2-8E65-A5507E3B812A}" srcOrd="0" destOrd="0" presId="urn:microsoft.com/office/officeart/2005/8/layout/hProcess7"/>
    <dgm:cxn modelId="{E12F6460-A0A4-450A-8362-50917EF80F3A}" type="presOf" srcId="{6C462567-1050-4DBA-B536-5CB407AE7B84}" destId="{426E9ACE-B913-47EB-BE5E-5995396D952E}" srcOrd="0" destOrd="0" presId="urn:microsoft.com/office/officeart/2005/8/layout/hProcess7"/>
    <dgm:cxn modelId="{C79F2F41-A4E6-4FE6-8727-46562C1317F9}" type="presOf" srcId="{6A01C802-4D52-4C47-874A-03613538A55D}" destId="{ED47D95C-7F94-42EB-8188-1B9F6197CA06}" srcOrd="0" destOrd="0" presId="urn:microsoft.com/office/officeart/2005/8/layout/hProcess7"/>
    <dgm:cxn modelId="{06498C47-C2C2-44FA-9632-1ACD91749AD3}" type="presOf" srcId="{2D371421-C2F1-4749-95C3-723B2F8AC23B}" destId="{8FA84600-EC60-4ABD-AABF-D62EFC387259}" srcOrd="0" destOrd="0" presId="urn:microsoft.com/office/officeart/2005/8/layout/hProcess7"/>
    <dgm:cxn modelId="{EFE19173-D968-42FF-982F-CEF10E4C8922}" srcId="{2D371421-C2F1-4749-95C3-723B2F8AC23B}" destId="{2AA69B6D-DE79-4490-82EC-9F8628124231}" srcOrd="0" destOrd="0" parTransId="{495CA352-53AF-4B4D-8103-582977D2D581}" sibTransId="{26F25955-67D0-409E-8683-5DA4B433D2CF}"/>
    <dgm:cxn modelId="{CC262575-9F87-4E0A-86F5-6EEFB9986873}" srcId="{6A01C802-4D52-4C47-874A-03613538A55D}" destId="{81CFDACD-DABB-4809-A4FA-90CD4A237AEA}" srcOrd="0" destOrd="0" parTransId="{C347910A-08D2-4ADE-8C32-553CC1BD50D1}" sibTransId="{D6BE3547-3BAC-4184-AD93-08EFD0770005}"/>
    <dgm:cxn modelId="{905C0A7F-53D1-4A88-B9C9-8F6B766F93DD}" type="presOf" srcId="{475A5F1A-DFC0-4D18-929E-70F178CBDF29}" destId="{671DB6E1-2F8E-48D8-835A-126BFA7D4024}" srcOrd="0" destOrd="0" presId="urn:microsoft.com/office/officeart/2005/8/layout/hProcess7"/>
    <dgm:cxn modelId="{D69F8B82-0CE8-41DD-9770-BD2985A2440D}" type="presOf" srcId="{6F06D6A6-6F15-40CC-A2DC-A4B42A65C556}" destId="{16C59EA7-4C9E-4E6B-B0DD-935D814DB311}" srcOrd="0" destOrd="0" presId="urn:microsoft.com/office/officeart/2005/8/layout/hProcess7"/>
    <dgm:cxn modelId="{A52A0B99-D948-470E-9D38-008E63B4C5DA}" srcId="{6C462567-1050-4DBA-B536-5CB407AE7B84}" destId="{2D371421-C2F1-4749-95C3-723B2F8AC23B}" srcOrd="1" destOrd="0" parTransId="{46191CE5-4085-4173-8173-50AEBC5ECA5A}" sibTransId="{7C8DCE02-8D91-4B62-872F-B36D13095D52}"/>
    <dgm:cxn modelId="{43741B9D-E133-4590-878D-134A6FF8C04B}" srcId="{6F06D6A6-6F15-40CC-A2DC-A4B42A65C556}" destId="{475A5F1A-DFC0-4D18-929E-70F178CBDF29}" srcOrd="0" destOrd="0" parTransId="{2FDEEFC0-A80F-4D3A-B50B-16FE8C01B72D}" sibTransId="{F5428531-D913-4634-8A75-69338C076179}"/>
    <dgm:cxn modelId="{5A9582A5-F283-4874-A845-83550F247D69}" type="presOf" srcId="{2D371421-C2F1-4749-95C3-723B2F8AC23B}" destId="{55F45611-5447-4E0C-8649-A384F0F363C3}" srcOrd="1" destOrd="0" presId="urn:microsoft.com/office/officeart/2005/8/layout/hProcess7"/>
    <dgm:cxn modelId="{E095CAA7-879E-4F3C-9939-73B4F615ED92}" srcId="{6C462567-1050-4DBA-B536-5CB407AE7B84}" destId="{6A01C802-4D52-4C47-874A-03613538A55D}" srcOrd="0" destOrd="0" parTransId="{ED2F9FA2-42D6-41E1-9E36-1A439CD7B862}" sibTransId="{74623A62-D220-4288-A30F-0138D63203A1}"/>
    <dgm:cxn modelId="{DF169FB5-CE53-4A20-ADBC-24824DBF66CA}" type="presOf" srcId="{2AA69B6D-DE79-4490-82EC-9F8628124231}" destId="{FA4926B0-967B-4306-921C-059F7C4347F1}" srcOrd="0" destOrd="0" presId="urn:microsoft.com/office/officeart/2005/8/layout/hProcess7"/>
    <dgm:cxn modelId="{F52039BF-475B-4722-9107-265A5295CD01}" srcId="{6C462567-1050-4DBA-B536-5CB407AE7B84}" destId="{6F06D6A6-6F15-40CC-A2DC-A4B42A65C556}" srcOrd="2" destOrd="0" parTransId="{D609A0EF-1E4D-4FA1-A017-131CDB450CAF}" sibTransId="{A8C0F799-BE59-4208-8DC9-48124ACBFED6}"/>
    <dgm:cxn modelId="{0BCE3B9B-75CE-4A9F-AA5F-45B248841E37}" type="presParOf" srcId="{426E9ACE-B913-47EB-BE5E-5995396D952E}" destId="{6584EBCC-EA71-4539-A2C9-87963834105D}" srcOrd="0" destOrd="0" presId="urn:microsoft.com/office/officeart/2005/8/layout/hProcess7"/>
    <dgm:cxn modelId="{064D8D70-5377-4C18-9FC1-61CC8C2EBA4C}" type="presParOf" srcId="{6584EBCC-EA71-4539-A2C9-87963834105D}" destId="{ED47D95C-7F94-42EB-8188-1B9F6197CA06}" srcOrd="0" destOrd="0" presId="urn:microsoft.com/office/officeart/2005/8/layout/hProcess7"/>
    <dgm:cxn modelId="{A1D5E4A6-5D37-4363-A401-76963AFC6BCC}" type="presParOf" srcId="{6584EBCC-EA71-4539-A2C9-87963834105D}" destId="{9360FECE-78C4-4F12-836D-40DB864E6D45}" srcOrd="1" destOrd="0" presId="urn:microsoft.com/office/officeart/2005/8/layout/hProcess7"/>
    <dgm:cxn modelId="{6C8E3552-656E-4296-B5D1-D9F0D04E6F8E}" type="presParOf" srcId="{6584EBCC-EA71-4539-A2C9-87963834105D}" destId="{9D0F1044-D676-4AA2-8E65-A5507E3B812A}" srcOrd="2" destOrd="0" presId="urn:microsoft.com/office/officeart/2005/8/layout/hProcess7"/>
    <dgm:cxn modelId="{9674DA7B-C391-45B0-9DCF-0C1ECE43A136}" type="presParOf" srcId="{426E9ACE-B913-47EB-BE5E-5995396D952E}" destId="{812B72DE-CEA1-4EE1-BDB3-AD4549D8F089}" srcOrd="1" destOrd="0" presId="urn:microsoft.com/office/officeart/2005/8/layout/hProcess7"/>
    <dgm:cxn modelId="{74A19F95-5864-44A0-9FC6-7C429148FF99}" type="presParOf" srcId="{426E9ACE-B913-47EB-BE5E-5995396D952E}" destId="{88180F33-B452-4421-A346-ABF46422E894}" srcOrd="2" destOrd="0" presId="urn:microsoft.com/office/officeart/2005/8/layout/hProcess7"/>
    <dgm:cxn modelId="{30909A3A-5335-4EA5-89DC-8B54D1752742}" type="presParOf" srcId="{88180F33-B452-4421-A346-ABF46422E894}" destId="{2C286B7C-0A9D-4AB9-AD52-BACBF3D060B4}" srcOrd="0" destOrd="0" presId="urn:microsoft.com/office/officeart/2005/8/layout/hProcess7"/>
    <dgm:cxn modelId="{DD496493-9CFE-4BD0-9223-671E6ABE4179}" type="presParOf" srcId="{88180F33-B452-4421-A346-ABF46422E894}" destId="{B4407561-E510-4B80-A298-6DB92731AC40}" srcOrd="1" destOrd="0" presId="urn:microsoft.com/office/officeart/2005/8/layout/hProcess7"/>
    <dgm:cxn modelId="{92A9F73C-C565-461C-B4EF-B2B445E85950}" type="presParOf" srcId="{88180F33-B452-4421-A346-ABF46422E894}" destId="{7C797EA5-1F3C-41A2-B36F-7B8591727A3D}" srcOrd="2" destOrd="0" presId="urn:microsoft.com/office/officeart/2005/8/layout/hProcess7"/>
    <dgm:cxn modelId="{B654EC70-03B6-4693-A68D-5A3BB66EC028}" type="presParOf" srcId="{426E9ACE-B913-47EB-BE5E-5995396D952E}" destId="{30420C08-A126-46DE-B7DC-4D68ABB24F7E}" srcOrd="3" destOrd="0" presId="urn:microsoft.com/office/officeart/2005/8/layout/hProcess7"/>
    <dgm:cxn modelId="{E895C263-AF5A-4609-9A93-9A6BA395BA27}" type="presParOf" srcId="{426E9ACE-B913-47EB-BE5E-5995396D952E}" destId="{7851AC76-541E-49A6-8109-114352A3A662}" srcOrd="4" destOrd="0" presId="urn:microsoft.com/office/officeart/2005/8/layout/hProcess7"/>
    <dgm:cxn modelId="{ED93A5E7-433D-48CA-A365-300A89A742D5}" type="presParOf" srcId="{7851AC76-541E-49A6-8109-114352A3A662}" destId="{8FA84600-EC60-4ABD-AABF-D62EFC387259}" srcOrd="0" destOrd="0" presId="urn:microsoft.com/office/officeart/2005/8/layout/hProcess7"/>
    <dgm:cxn modelId="{8E03DC0C-5386-4B1F-8AFB-B61F9FED6377}" type="presParOf" srcId="{7851AC76-541E-49A6-8109-114352A3A662}" destId="{55F45611-5447-4E0C-8649-A384F0F363C3}" srcOrd="1" destOrd="0" presId="urn:microsoft.com/office/officeart/2005/8/layout/hProcess7"/>
    <dgm:cxn modelId="{43D98B4F-4158-4438-9405-8BEF80E733DE}" type="presParOf" srcId="{7851AC76-541E-49A6-8109-114352A3A662}" destId="{FA4926B0-967B-4306-921C-059F7C4347F1}" srcOrd="2" destOrd="0" presId="urn:microsoft.com/office/officeart/2005/8/layout/hProcess7"/>
    <dgm:cxn modelId="{03D15BDB-DCF8-4D18-8EFB-93B47FC97C9E}" type="presParOf" srcId="{426E9ACE-B913-47EB-BE5E-5995396D952E}" destId="{1A814D86-BD29-4229-B8A9-7C671A1E0907}" srcOrd="5" destOrd="0" presId="urn:microsoft.com/office/officeart/2005/8/layout/hProcess7"/>
    <dgm:cxn modelId="{0F14DE3B-7BEF-47CC-9A24-C3819BA12FB7}" type="presParOf" srcId="{426E9ACE-B913-47EB-BE5E-5995396D952E}" destId="{9F40FC07-A3A5-4264-B1EE-D1F19A85E149}" srcOrd="6" destOrd="0" presId="urn:microsoft.com/office/officeart/2005/8/layout/hProcess7"/>
    <dgm:cxn modelId="{D067A6C1-0C34-40EE-874E-32020D7555CF}" type="presParOf" srcId="{9F40FC07-A3A5-4264-B1EE-D1F19A85E149}" destId="{66DE2984-49C4-4BEE-BF53-03EB5EC6B029}" srcOrd="0" destOrd="0" presId="urn:microsoft.com/office/officeart/2005/8/layout/hProcess7"/>
    <dgm:cxn modelId="{546F2E97-EE4C-4F73-82F0-94720CCB6D5F}" type="presParOf" srcId="{9F40FC07-A3A5-4264-B1EE-D1F19A85E149}" destId="{CD671618-A648-4698-9926-BDB2E13C24FD}" srcOrd="1" destOrd="0" presId="urn:microsoft.com/office/officeart/2005/8/layout/hProcess7"/>
    <dgm:cxn modelId="{EAEB719A-CD02-45AE-B123-CE475649776B}" type="presParOf" srcId="{9F40FC07-A3A5-4264-B1EE-D1F19A85E149}" destId="{3DDB064F-FEB9-44ED-A6B4-901D438C9BCB}" srcOrd="2" destOrd="0" presId="urn:microsoft.com/office/officeart/2005/8/layout/hProcess7"/>
    <dgm:cxn modelId="{79E4A391-D7DF-4527-83CD-533E3E704BF0}" type="presParOf" srcId="{426E9ACE-B913-47EB-BE5E-5995396D952E}" destId="{BF873F21-EB58-4148-9403-F224A9832EE2}" srcOrd="7" destOrd="0" presId="urn:microsoft.com/office/officeart/2005/8/layout/hProcess7"/>
    <dgm:cxn modelId="{B0A1B770-1E7E-4F08-9FF5-E1B3580EBFEB}" type="presParOf" srcId="{426E9ACE-B913-47EB-BE5E-5995396D952E}" destId="{3F46AB37-03AE-4209-8D6A-2B1BACF4BF2A}" srcOrd="8" destOrd="0" presId="urn:microsoft.com/office/officeart/2005/8/layout/hProcess7"/>
    <dgm:cxn modelId="{B6CEF62C-4711-4157-B70C-62F8D862BDD3}" type="presParOf" srcId="{3F46AB37-03AE-4209-8D6A-2B1BACF4BF2A}" destId="{16C59EA7-4C9E-4E6B-B0DD-935D814DB311}" srcOrd="0" destOrd="0" presId="urn:microsoft.com/office/officeart/2005/8/layout/hProcess7"/>
    <dgm:cxn modelId="{A8D6F585-B0D4-4F18-9E5A-0FDD5293AD8D}" type="presParOf" srcId="{3F46AB37-03AE-4209-8D6A-2B1BACF4BF2A}" destId="{DB0BB1BF-CF45-4A63-9CC5-0209AC97C5C3}" srcOrd="1" destOrd="0" presId="urn:microsoft.com/office/officeart/2005/8/layout/hProcess7"/>
    <dgm:cxn modelId="{5A289DFB-B80C-4D9F-B893-1316C5400FF0}" type="presParOf" srcId="{3F46AB37-03AE-4209-8D6A-2B1BACF4BF2A}" destId="{671DB6E1-2F8E-48D8-835A-126BFA7D4024}" srcOrd="2" destOrd="0" presId="urn:microsoft.com/office/officeart/2005/8/layout/hProcess7"/>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12FEE-9102-4CDD-81EC-A4F35574663F}">
      <dsp:nvSpPr>
        <dsp:cNvPr id="0" name=""/>
        <dsp:cNvSpPr/>
      </dsp:nvSpPr>
      <dsp:spPr>
        <a:xfrm rot="5400000">
          <a:off x="-144549" y="148331"/>
          <a:ext cx="963661" cy="67456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1</a:t>
          </a:r>
        </a:p>
      </dsp:txBody>
      <dsp:txXfrm rot="-5400000">
        <a:off x="1" y="341062"/>
        <a:ext cx="674562" cy="289099"/>
      </dsp:txXfrm>
    </dsp:sp>
    <dsp:sp modelId="{805D7D6A-927B-4C58-B4FC-1ABEA2338A37}">
      <dsp:nvSpPr>
        <dsp:cNvPr id="0" name=""/>
        <dsp:cNvSpPr/>
      </dsp:nvSpPr>
      <dsp:spPr>
        <a:xfrm rot="5400000">
          <a:off x="5281726" y="-4607163"/>
          <a:ext cx="626709" cy="98410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a:solidFill>
                <a:schemeClr val="tx1"/>
              </a:solidFill>
              <a:effectLst/>
            </a:rPr>
            <a:t>Strategic Planning: </a:t>
          </a:r>
          <a:r>
            <a:rPr lang="en-GB" sz="1400" kern="1200" dirty="0">
              <a:solidFill>
                <a:schemeClr val="tx1"/>
              </a:solidFill>
              <a:effectLst/>
            </a:rPr>
            <a:t>There are good integrated epilepsy care services and support for people with a learning disability, autism or both informed by a good understanding of the local population and their needs.</a:t>
          </a:r>
          <a:endParaRPr lang="en-GB" sz="1400" kern="1200" dirty="0">
            <a:solidFill>
              <a:schemeClr val="tx1"/>
            </a:solidFill>
          </a:endParaRPr>
        </a:p>
      </dsp:txBody>
      <dsp:txXfrm rot="-5400000">
        <a:off x="674563" y="30593"/>
        <a:ext cx="9810444" cy="565523"/>
      </dsp:txXfrm>
    </dsp:sp>
    <dsp:sp modelId="{C9449277-A668-438A-9E34-19387B005443}">
      <dsp:nvSpPr>
        <dsp:cNvPr id="0" name=""/>
        <dsp:cNvSpPr/>
      </dsp:nvSpPr>
      <dsp:spPr>
        <a:xfrm rot="5400000">
          <a:off x="-144549" y="993359"/>
          <a:ext cx="963661" cy="67456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2</a:t>
          </a:r>
        </a:p>
      </dsp:txBody>
      <dsp:txXfrm rot="-5400000">
        <a:off x="1" y="1186090"/>
        <a:ext cx="674562" cy="289099"/>
      </dsp:txXfrm>
    </dsp:sp>
    <dsp:sp modelId="{0DEC0CDD-EDA5-4154-B0B2-4CA298831266}">
      <dsp:nvSpPr>
        <dsp:cNvPr id="0" name=""/>
        <dsp:cNvSpPr/>
      </dsp:nvSpPr>
      <dsp:spPr>
        <a:xfrm rot="5400000">
          <a:off x="5281891" y="-3758518"/>
          <a:ext cx="626379" cy="98410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444500">
            <a:lnSpc>
              <a:spcPct val="90000"/>
            </a:lnSpc>
            <a:spcBef>
              <a:spcPct val="0"/>
            </a:spcBef>
            <a:spcAft>
              <a:spcPct val="15000"/>
            </a:spcAft>
            <a:buNone/>
          </a:pPr>
          <a:r>
            <a:rPr lang="en-GB" sz="1000" kern="1200" dirty="0">
              <a:effectLst/>
            </a:rPr>
            <a:t>	</a:t>
          </a:r>
          <a:endParaRPr lang="en-GB" sz="1000" kern="1200" dirty="0">
            <a:solidFill>
              <a:schemeClr val="tx1"/>
            </a:solidFill>
          </a:endParaRPr>
        </a:p>
        <a:p>
          <a:pPr marL="114300" lvl="1" indent="-114300" algn="l" defTabSz="622300">
            <a:lnSpc>
              <a:spcPct val="90000"/>
            </a:lnSpc>
            <a:spcBef>
              <a:spcPct val="0"/>
            </a:spcBef>
            <a:spcAft>
              <a:spcPct val="15000"/>
            </a:spcAft>
            <a:buFont typeface="Arial" panose="020B0604020202020204" pitchFamily="34" charset="0"/>
            <a:buChar char="•"/>
          </a:pPr>
          <a:r>
            <a:rPr lang="en-GB" sz="1400" b="1" kern="1200" dirty="0">
              <a:solidFill>
                <a:schemeClr val="tx1"/>
              </a:solidFill>
              <a:effectLst/>
            </a:rPr>
            <a:t>Care commissioning &amp; Oversight</a:t>
          </a:r>
          <a:r>
            <a:rPr lang="en-GB" sz="1400" kern="1200" dirty="0">
              <a:solidFill>
                <a:schemeClr val="tx1"/>
              </a:solidFill>
              <a:effectLst/>
            </a:rPr>
            <a:t>: Health and social care commissioners are equipped to commission and oversee safe epilepsy care for people with a learning disability, autism or both</a:t>
          </a:r>
        </a:p>
      </dsp:txBody>
      <dsp:txXfrm rot="-5400000">
        <a:off x="674563" y="879387"/>
        <a:ext cx="9810460" cy="565225"/>
      </dsp:txXfrm>
    </dsp:sp>
    <dsp:sp modelId="{DC3BD74F-00D6-4399-86C8-7CFAD2338130}">
      <dsp:nvSpPr>
        <dsp:cNvPr id="0" name=""/>
        <dsp:cNvSpPr/>
      </dsp:nvSpPr>
      <dsp:spPr>
        <a:xfrm rot="5400000">
          <a:off x="-144549" y="1838387"/>
          <a:ext cx="963661" cy="67456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3</a:t>
          </a:r>
        </a:p>
      </dsp:txBody>
      <dsp:txXfrm rot="-5400000">
        <a:off x="1" y="2031118"/>
        <a:ext cx="674562" cy="289099"/>
      </dsp:txXfrm>
    </dsp:sp>
    <dsp:sp modelId="{7486DE20-7E36-4654-B49D-6E6F01BC1884}">
      <dsp:nvSpPr>
        <dsp:cNvPr id="0" name=""/>
        <dsp:cNvSpPr/>
      </dsp:nvSpPr>
      <dsp:spPr>
        <a:xfrm rot="5400000">
          <a:off x="5281891" y="-2896709"/>
          <a:ext cx="626379" cy="98410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a:solidFill>
                <a:schemeClr val="tx1"/>
              </a:solidFill>
              <a:effectLst/>
            </a:rPr>
            <a:t>Care Provision: </a:t>
          </a:r>
          <a:r>
            <a:rPr lang="en-GB" sz="1400" kern="1200" dirty="0">
              <a:solidFill>
                <a:schemeClr val="tx1"/>
              </a:solidFill>
              <a:effectLst/>
            </a:rPr>
            <a:t>Specialist hospital and community care providers commissioned to provide care for people with a learning disability, autism or both are equipped to provide safe and effective epilepsy care.</a:t>
          </a:r>
          <a:endParaRPr lang="en-GB" sz="1400" kern="1200" dirty="0">
            <a:solidFill>
              <a:schemeClr val="tx1"/>
            </a:solidFill>
          </a:endParaRPr>
        </a:p>
      </dsp:txBody>
      <dsp:txXfrm rot="-5400000">
        <a:off x="674563" y="1741196"/>
        <a:ext cx="9810460" cy="565225"/>
      </dsp:txXfrm>
    </dsp:sp>
    <dsp:sp modelId="{0D69B27A-8D82-4F74-92B8-37ED05E97ADA}">
      <dsp:nvSpPr>
        <dsp:cNvPr id="0" name=""/>
        <dsp:cNvSpPr/>
      </dsp:nvSpPr>
      <dsp:spPr>
        <a:xfrm rot="5400000">
          <a:off x="-144549" y="2683415"/>
          <a:ext cx="963661" cy="67456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4</a:t>
          </a:r>
        </a:p>
      </dsp:txBody>
      <dsp:txXfrm rot="-5400000">
        <a:off x="1" y="2876146"/>
        <a:ext cx="674562" cy="289099"/>
      </dsp:txXfrm>
    </dsp:sp>
    <dsp:sp modelId="{0774F7C1-8A9A-4881-B316-A06876F07B9F}">
      <dsp:nvSpPr>
        <dsp:cNvPr id="0" name=""/>
        <dsp:cNvSpPr/>
      </dsp:nvSpPr>
      <dsp:spPr>
        <a:xfrm rot="5400000">
          <a:off x="5281891" y="-2068462"/>
          <a:ext cx="626379" cy="98410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a:solidFill>
                <a:schemeClr val="tx1"/>
              </a:solidFill>
              <a:effectLst/>
            </a:rPr>
            <a:t>Health literacy: </a:t>
          </a:r>
          <a:r>
            <a:rPr lang="en-GB" sz="1400" kern="1200" dirty="0">
              <a:solidFill>
                <a:schemeClr val="tx1"/>
              </a:solidFill>
              <a:effectLst/>
            </a:rPr>
            <a:t>Individuals with a learning disability who suffer from epilepsy, and their families and carers, are supported to understand and manage epilepsy and epilepsy risks.</a:t>
          </a:r>
          <a:endParaRPr lang="en-GB" sz="1400" kern="1200" dirty="0">
            <a:solidFill>
              <a:schemeClr val="tx1"/>
            </a:solidFill>
          </a:endParaRPr>
        </a:p>
      </dsp:txBody>
      <dsp:txXfrm rot="-5400000">
        <a:off x="674563" y="2569443"/>
        <a:ext cx="9810460" cy="565225"/>
      </dsp:txXfrm>
    </dsp:sp>
    <dsp:sp modelId="{2E5EC27F-64DD-4FED-B1FE-6CC15732FB3E}">
      <dsp:nvSpPr>
        <dsp:cNvPr id="0" name=""/>
        <dsp:cNvSpPr/>
      </dsp:nvSpPr>
      <dsp:spPr>
        <a:xfrm rot="5400000">
          <a:off x="-144549" y="3528443"/>
          <a:ext cx="963661" cy="67456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5</a:t>
          </a:r>
        </a:p>
      </dsp:txBody>
      <dsp:txXfrm rot="-5400000">
        <a:off x="1" y="3721174"/>
        <a:ext cx="674562" cy="289099"/>
      </dsp:txXfrm>
    </dsp:sp>
    <dsp:sp modelId="{CA44E4A2-E4FC-422E-86F4-A34380DE2EE4}">
      <dsp:nvSpPr>
        <dsp:cNvPr id="0" name=""/>
        <dsp:cNvSpPr/>
      </dsp:nvSpPr>
      <dsp:spPr>
        <a:xfrm rot="5400000">
          <a:off x="5281891" y="-1248577"/>
          <a:ext cx="626379" cy="984103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a:solidFill>
                <a:schemeClr val="tx1"/>
              </a:solidFill>
            </a:rPr>
            <a:t>Epilepsy Management</a:t>
          </a:r>
          <a:r>
            <a:rPr lang="en-GB" sz="1400" kern="1200" dirty="0">
              <a:solidFill>
                <a:schemeClr val="tx1"/>
              </a:solidFill>
            </a:rPr>
            <a:t>: </a:t>
          </a:r>
          <a:r>
            <a:rPr lang="en-GB" sz="1400" kern="1200" dirty="0">
              <a:solidFill>
                <a:schemeClr val="tx1"/>
              </a:solidFill>
              <a:effectLst/>
            </a:rPr>
            <a:t>Annual Health Checks effectively provide Individuals with an effective review of their epilepsy as part of wider comprehensive annual health check. Epilepsy medication and treatment is optimised to enable individuals with a learning disability to live the best quality of life possible in line with STOMP STAMP principles </a:t>
          </a:r>
          <a:endParaRPr lang="en-GB" sz="1400" kern="1200" dirty="0">
            <a:solidFill>
              <a:schemeClr val="tx1"/>
            </a:solidFill>
          </a:endParaRPr>
        </a:p>
      </dsp:txBody>
      <dsp:txXfrm rot="-5400000">
        <a:off x="674563" y="3389328"/>
        <a:ext cx="9810460" cy="565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5814F-1DCA-4F82-9E42-7E79AC42F29A}">
      <dsp:nvSpPr>
        <dsp:cNvPr id="0" name=""/>
        <dsp:cNvSpPr/>
      </dsp:nvSpPr>
      <dsp:spPr>
        <a:xfrm>
          <a:off x="0" y="309198"/>
          <a:ext cx="2055917" cy="2467101"/>
        </a:xfrm>
        <a:prstGeom prst="roundRect">
          <a:avLst>
            <a:gd name="adj" fmla="val 5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GB" sz="2300" kern="1200"/>
        </a:p>
      </dsp:txBody>
      <dsp:txXfrm rot="16200000">
        <a:off x="-805919" y="1115118"/>
        <a:ext cx="2023023" cy="411183"/>
      </dsp:txXfrm>
    </dsp:sp>
    <dsp:sp modelId="{CAFB04CD-9E6A-4FB7-AB09-ECBB09CDC553}">
      <dsp:nvSpPr>
        <dsp:cNvPr id="0" name=""/>
        <dsp:cNvSpPr/>
      </dsp:nvSpPr>
      <dsp:spPr>
        <a:xfrm>
          <a:off x="411183" y="309198"/>
          <a:ext cx="1531658" cy="24671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marL="0" lvl="0" indent="0" algn="l" defTabSz="1422400">
            <a:lnSpc>
              <a:spcPct val="90000"/>
            </a:lnSpc>
            <a:spcBef>
              <a:spcPct val="0"/>
            </a:spcBef>
            <a:spcAft>
              <a:spcPct val="35000"/>
            </a:spcAft>
            <a:buNone/>
          </a:pPr>
          <a:r>
            <a:rPr lang="en-GB" sz="3200" kern="1200"/>
            <a:t>Phase 1</a:t>
          </a:r>
        </a:p>
        <a:p>
          <a:pPr marL="0" lvl="0" indent="0" algn="l" defTabSz="1422400">
            <a:lnSpc>
              <a:spcPct val="90000"/>
            </a:lnSpc>
            <a:spcBef>
              <a:spcPct val="0"/>
            </a:spcBef>
            <a:spcAft>
              <a:spcPct val="35000"/>
            </a:spcAft>
            <a:buNone/>
          </a:pPr>
          <a:r>
            <a:rPr lang="en-GB" sz="2000" kern="1200"/>
            <a:t>Identification of draft themes to inform summary guidance.</a:t>
          </a:r>
        </a:p>
      </dsp:txBody>
      <dsp:txXfrm>
        <a:off x="411183" y="309198"/>
        <a:ext cx="1531658" cy="2467101"/>
      </dsp:txXfrm>
    </dsp:sp>
    <dsp:sp modelId="{C9201377-E24D-4013-900C-BA0371FC337C}">
      <dsp:nvSpPr>
        <dsp:cNvPr id="0" name=""/>
        <dsp:cNvSpPr/>
      </dsp:nvSpPr>
      <dsp:spPr>
        <a:xfrm>
          <a:off x="2132847" y="288450"/>
          <a:ext cx="2256945" cy="2476205"/>
        </a:xfrm>
        <a:prstGeom prst="roundRect">
          <a:avLst>
            <a:gd name="adj" fmla="val 5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endParaRPr lang="en-GB" sz="2500" kern="1200"/>
        </a:p>
      </dsp:txBody>
      <dsp:txXfrm rot="16200000">
        <a:off x="1343298" y="1077999"/>
        <a:ext cx="2030488" cy="451389"/>
      </dsp:txXfrm>
    </dsp:sp>
    <dsp:sp modelId="{6B336F35-8629-47A3-9CA7-A3A644FA4EDF}">
      <dsp:nvSpPr>
        <dsp:cNvPr id="0" name=""/>
        <dsp:cNvSpPr/>
      </dsp:nvSpPr>
      <dsp:spPr>
        <a:xfrm rot="5400000">
          <a:off x="1961803" y="2249701"/>
          <a:ext cx="362647" cy="30838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E2F8F9-6C90-4470-934D-A354C3207FBA}">
      <dsp:nvSpPr>
        <dsp:cNvPr id="0" name=""/>
        <dsp:cNvSpPr/>
      </dsp:nvSpPr>
      <dsp:spPr>
        <a:xfrm>
          <a:off x="2569662" y="288450"/>
          <a:ext cx="1681424" cy="247620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marL="0" lvl="0" indent="0" algn="l" defTabSz="1422400">
            <a:lnSpc>
              <a:spcPct val="90000"/>
            </a:lnSpc>
            <a:spcBef>
              <a:spcPct val="0"/>
            </a:spcBef>
            <a:spcAft>
              <a:spcPct val="35000"/>
            </a:spcAft>
            <a:buNone/>
          </a:pPr>
          <a:r>
            <a:rPr lang="en-GB" sz="3200" kern="1200"/>
            <a:t>Phase 2</a:t>
          </a:r>
        </a:p>
        <a:p>
          <a:pPr marL="0" lvl="0" indent="0" algn="l" defTabSz="1422400">
            <a:lnSpc>
              <a:spcPct val="90000"/>
            </a:lnSpc>
            <a:spcBef>
              <a:spcPct val="0"/>
            </a:spcBef>
            <a:spcAft>
              <a:spcPct val="35000"/>
            </a:spcAft>
            <a:buNone/>
          </a:pPr>
          <a:r>
            <a:rPr lang="en-GB" sz="2000" kern="1200"/>
            <a:t>Engagement with commissioners and providers re. content and implementation.</a:t>
          </a:r>
        </a:p>
        <a:p>
          <a:pPr marL="0" lvl="0" indent="0" algn="l" defTabSz="1422400">
            <a:lnSpc>
              <a:spcPct val="90000"/>
            </a:lnSpc>
            <a:spcBef>
              <a:spcPct val="0"/>
            </a:spcBef>
            <a:spcAft>
              <a:spcPct val="35000"/>
            </a:spcAft>
            <a:buNone/>
          </a:pPr>
          <a:endParaRPr lang="en-GB" sz="3200" kern="1200"/>
        </a:p>
      </dsp:txBody>
      <dsp:txXfrm>
        <a:off x="2569662" y="288450"/>
        <a:ext cx="1681424" cy="2476205"/>
      </dsp:txXfrm>
    </dsp:sp>
    <dsp:sp modelId="{70BA4AAF-08D6-4444-A1CE-98688EDE53DC}">
      <dsp:nvSpPr>
        <dsp:cNvPr id="0" name=""/>
        <dsp:cNvSpPr/>
      </dsp:nvSpPr>
      <dsp:spPr>
        <a:xfrm>
          <a:off x="4461750" y="288450"/>
          <a:ext cx="2055917" cy="246710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GB" sz="2300" kern="1200"/>
        </a:p>
      </dsp:txBody>
      <dsp:txXfrm rot="16200000">
        <a:off x="3655830" y="1094370"/>
        <a:ext cx="2023023" cy="411183"/>
      </dsp:txXfrm>
    </dsp:sp>
    <dsp:sp modelId="{7400B3E4-3D79-4BDC-9AE2-38FE149FA6A1}">
      <dsp:nvSpPr>
        <dsp:cNvPr id="0" name=""/>
        <dsp:cNvSpPr/>
      </dsp:nvSpPr>
      <dsp:spPr>
        <a:xfrm rot="5400000">
          <a:off x="4290706" y="2249701"/>
          <a:ext cx="362647" cy="30838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E6654F-D822-4F4C-98F1-FF5524518F59}">
      <dsp:nvSpPr>
        <dsp:cNvPr id="0" name=""/>
        <dsp:cNvSpPr/>
      </dsp:nvSpPr>
      <dsp:spPr>
        <a:xfrm>
          <a:off x="4872933" y="288450"/>
          <a:ext cx="1531658" cy="24671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marL="0" lvl="0" indent="0" algn="l" defTabSz="1422400">
            <a:lnSpc>
              <a:spcPct val="90000"/>
            </a:lnSpc>
            <a:spcBef>
              <a:spcPct val="0"/>
            </a:spcBef>
            <a:spcAft>
              <a:spcPct val="35000"/>
            </a:spcAft>
            <a:buNone/>
          </a:pPr>
          <a:r>
            <a:rPr lang="en-GB" sz="3200" kern="1200"/>
            <a:t>Phase 3</a:t>
          </a:r>
        </a:p>
        <a:p>
          <a:pPr marL="0" lvl="0" indent="0" algn="l" defTabSz="1422400">
            <a:lnSpc>
              <a:spcPct val="90000"/>
            </a:lnSpc>
            <a:spcBef>
              <a:spcPct val="0"/>
            </a:spcBef>
            <a:spcAft>
              <a:spcPct val="35000"/>
            </a:spcAft>
            <a:buNone/>
          </a:pPr>
          <a:r>
            <a:rPr lang="en-GB" sz="2000" kern="1200"/>
            <a:t>Development of draft guidance with summary guides.</a:t>
          </a:r>
        </a:p>
        <a:p>
          <a:pPr marL="0" lvl="0" indent="0" algn="l" defTabSz="1422400">
            <a:lnSpc>
              <a:spcPct val="90000"/>
            </a:lnSpc>
            <a:spcBef>
              <a:spcPct val="0"/>
            </a:spcBef>
            <a:spcAft>
              <a:spcPct val="35000"/>
            </a:spcAft>
            <a:buNone/>
          </a:pPr>
          <a:endParaRPr lang="en-GB" sz="2000" kern="1200"/>
        </a:p>
      </dsp:txBody>
      <dsp:txXfrm>
        <a:off x="4872933" y="288450"/>
        <a:ext cx="1531658" cy="2467101"/>
      </dsp:txXfrm>
    </dsp:sp>
    <dsp:sp modelId="{1C2B62F0-466E-495E-99DF-A869675FD42E}">
      <dsp:nvSpPr>
        <dsp:cNvPr id="0" name=""/>
        <dsp:cNvSpPr/>
      </dsp:nvSpPr>
      <dsp:spPr>
        <a:xfrm>
          <a:off x="6589625" y="273820"/>
          <a:ext cx="2115416" cy="246710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n-GB" sz="2400" kern="1200"/>
        </a:p>
      </dsp:txBody>
      <dsp:txXfrm rot="16200000">
        <a:off x="5789655" y="1073790"/>
        <a:ext cx="2023023" cy="423083"/>
      </dsp:txXfrm>
    </dsp:sp>
    <dsp:sp modelId="{6B1D08C9-489A-4F2D-ACAC-9E3AEB1C6774}">
      <dsp:nvSpPr>
        <dsp:cNvPr id="0" name=""/>
        <dsp:cNvSpPr/>
      </dsp:nvSpPr>
      <dsp:spPr>
        <a:xfrm rot="5400000">
          <a:off x="6418581" y="2249701"/>
          <a:ext cx="362647" cy="30838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6D72A0-CEA0-4C8E-8457-8C25E6419F3B}">
      <dsp:nvSpPr>
        <dsp:cNvPr id="0" name=""/>
        <dsp:cNvSpPr/>
      </dsp:nvSpPr>
      <dsp:spPr>
        <a:xfrm>
          <a:off x="8776998" y="288450"/>
          <a:ext cx="2055917" cy="246710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GB" sz="2300" kern="1200"/>
        </a:p>
      </dsp:txBody>
      <dsp:txXfrm rot="16200000">
        <a:off x="7971078" y="1094370"/>
        <a:ext cx="2023023" cy="411183"/>
      </dsp:txXfrm>
    </dsp:sp>
    <dsp:sp modelId="{2AFBDF97-BB0A-438E-AFFC-EB8FA5ACB475}">
      <dsp:nvSpPr>
        <dsp:cNvPr id="0" name=""/>
        <dsp:cNvSpPr/>
      </dsp:nvSpPr>
      <dsp:spPr>
        <a:xfrm rot="5400000">
          <a:off x="8605954" y="2249701"/>
          <a:ext cx="362647" cy="30838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7D95C-7F94-42EB-8188-1B9F6197CA06}">
      <dsp:nvSpPr>
        <dsp:cNvPr id="0" name=""/>
        <dsp:cNvSpPr/>
      </dsp:nvSpPr>
      <dsp:spPr>
        <a:xfrm>
          <a:off x="2108" y="0"/>
          <a:ext cx="2042524" cy="729909"/>
        </a:xfrm>
        <a:prstGeom prst="roundRect">
          <a:avLst>
            <a:gd name="adj" fmla="val 5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22350">
            <a:lnSpc>
              <a:spcPct val="90000"/>
            </a:lnSpc>
            <a:spcBef>
              <a:spcPct val="0"/>
            </a:spcBef>
            <a:spcAft>
              <a:spcPct val="35000"/>
            </a:spcAft>
            <a:buNone/>
          </a:pPr>
          <a:endParaRPr lang="en-GB" sz="2300" kern="1200">
            <a:highlight>
              <a:srgbClr val="00FF00"/>
            </a:highlight>
          </a:endParaRPr>
        </a:p>
      </dsp:txBody>
      <dsp:txXfrm rot="16200000">
        <a:off x="-92901" y="95010"/>
        <a:ext cx="598525" cy="408504"/>
      </dsp:txXfrm>
    </dsp:sp>
    <dsp:sp modelId="{9D0F1044-D676-4AA2-8E65-A5507E3B812A}">
      <dsp:nvSpPr>
        <dsp:cNvPr id="0" name=""/>
        <dsp:cNvSpPr/>
      </dsp:nvSpPr>
      <dsp:spPr>
        <a:xfrm>
          <a:off x="539512" y="0"/>
          <a:ext cx="1521680" cy="72990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marL="0" lvl="0" indent="0" algn="l" defTabSz="844550">
            <a:lnSpc>
              <a:spcPct val="90000"/>
            </a:lnSpc>
            <a:spcBef>
              <a:spcPct val="0"/>
            </a:spcBef>
            <a:spcAft>
              <a:spcPct val="35000"/>
            </a:spcAft>
            <a:buNone/>
          </a:pPr>
          <a:r>
            <a:rPr lang="en-GB" sz="1900" kern="1200"/>
            <a:t>Jul’ – Sep’</a:t>
          </a:r>
        </a:p>
        <a:p>
          <a:pPr marL="0" lvl="0" indent="0" algn="l" defTabSz="844550">
            <a:lnSpc>
              <a:spcPct val="90000"/>
            </a:lnSpc>
            <a:spcBef>
              <a:spcPct val="0"/>
            </a:spcBef>
            <a:spcAft>
              <a:spcPct val="35000"/>
            </a:spcAft>
            <a:buNone/>
          </a:pPr>
          <a:r>
            <a:rPr lang="en-GB" sz="1900" kern="1200"/>
            <a:t>   2022</a:t>
          </a:r>
        </a:p>
      </dsp:txBody>
      <dsp:txXfrm>
        <a:off x="539512" y="0"/>
        <a:ext cx="1521680" cy="729909"/>
      </dsp:txXfrm>
    </dsp:sp>
    <dsp:sp modelId="{8FA84600-EC60-4ABD-AABF-D62EFC387259}">
      <dsp:nvSpPr>
        <dsp:cNvPr id="0" name=""/>
        <dsp:cNvSpPr/>
      </dsp:nvSpPr>
      <dsp:spPr>
        <a:xfrm>
          <a:off x="2194909" y="0"/>
          <a:ext cx="2109726" cy="729909"/>
        </a:xfrm>
        <a:prstGeom prst="roundRect">
          <a:avLst>
            <a:gd name="adj" fmla="val 5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n-GB" sz="2400" kern="1200"/>
        </a:p>
      </dsp:txBody>
      <dsp:txXfrm rot="16200000">
        <a:off x="2106619" y="88290"/>
        <a:ext cx="598525" cy="421945"/>
      </dsp:txXfrm>
    </dsp:sp>
    <dsp:sp modelId="{B4407561-E510-4B80-A298-6DB92731AC40}">
      <dsp:nvSpPr>
        <dsp:cNvPr id="0" name=""/>
        <dsp:cNvSpPr/>
      </dsp:nvSpPr>
      <dsp:spPr>
        <a:xfrm rot="5400000">
          <a:off x="2031994" y="322586"/>
          <a:ext cx="364032" cy="390906"/>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4926B0-967B-4306-921C-059F7C4347F1}">
      <dsp:nvSpPr>
        <dsp:cNvPr id="0" name=""/>
        <dsp:cNvSpPr/>
      </dsp:nvSpPr>
      <dsp:spPr>
        <a:xfrm>
          <a:off x="2740881" y="0"/>
          <a:ext cx="1571746" cy="72990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marL="0" lvl="0" indent="0" algn="l" defTabSz="844550">
            <a:lnSpc>
              <a:spcPct val="90000"/>
            </a:lnSpc>
            <a:spcBef>
              <a:spcPct val="0"/>
            </a:spcBef>
            <a:spcAft>
              <a:spcPct val="35000"/>
            </a:spcAft>
            <a:buNone/>
          </a:pPr>
          <a:r>
            <a:rPr lang="en-GB" sz="1900" kern="1200"/>
            <a:t>Sep’ – Dec’</a:t>
          </a:r>
        </a:p>
        <a:p>
          <a:pPr marL="0" lvl="0" indent="0" algn="l" defTabSz="844550">
            <a:lnSpc>
              <a:spcPct val="90000"/>
            </a:lnSpc>
            <a:spcBef>
              <a:spcPct val="0"/>
            </a:spcBef>
            <a:spcAft>
              <a:spcPct val="35000"/>
            </a:spcAft>
            <a:buNone/>
          </a:pPr>
          <a:r>
            <a:rPr lang="en-GB" sz="1900" kern="1200"/>
            <a:t>     2022</a:t>
          </a:r>
        </a:p>
      </dsp:txBody>
      <dsp:txXfrm>
        <a:off x="2740881" y="0"/>
        <a:ext cx="1571746" cy="729909"/>
      </dsp:txXfrm>
    </dsp:sp>
    <dsp:sp modelId="{16C59EA7-4C9E-4E6B-B0DD-935D814DB311}">
      <dsp:nvSpPr>
        <dsp:cNvPr id="0" name=""/>
        <dsp:cNvSpPr/>
      </dsp:nvSpPr>
      <dsp:spPr>
        <a:xfrm>
          <a:off x="4472591" y="0"/>
          <a:ext cx="1983078" cy="729909"/>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en-GB" sz="2200" kern="1200"/>
        </a:p>
      </dsp:txBody>
      <dsp:txXfrm rot="16200000">
        <a:off x="4371636" y="100954"/>
        <a:ext cx="598525" cy="396615"/>
      </dsp:txXfrm>
    </dsp:sp>
    <dsp:sp modelId="{CD671618-A648-4698-9926-BDB2E13C24FD}">
      <dsp:nvSpPr>
        <dsp:cNvPr id="0" name=""/>
        <dsp:cNvSpPr/>
      </dsp:nvSpPr>
      <dsp:spPr>
        <a:xfrm rot="5400000">
          <a:off x="4299416" y="372412"/>
          <a:ext cx="332057" cy="318539"/>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1DB6E1-2F8E-48D8-835A-126BFA7D4024}">
      <dsp:nvSpPr>
        <dsp:cNvPr id="0" name=""/>
        <dsp:cNvSpPr/>
      </dsp:nvSpPr>
      <dsp:spPr>
        <a:xfrm>
          <a:off x="5002416" y="0"/>
          <a:ext cx="1477393" cy="72990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marL="0" lvl="0" indent="0" algn="l" defTabSz="844550">
            <a:lnSpc>
              <a:spcPct val="90000"/>
            </a:lnSpc>
            <a:spcBef>
              <a:spcPct val="0"/>
            </a:spcBef>
            <a:spcAft>
              <a:spcPct val="35000"/>
            </a:spcAft>
            <a:buNone/>
          </a:pPr>
          <a:r>
            <a:rPr lang="en-GB" sz="1900" kern="1200"/>
            <a:t>Dec’ – Feb’ </a:t>
          </a:r>
        </a:p>
        <a:p>
          <a:pPr marL="0" lvl="0" indent="0" algn="l" defTabSz="844550">
            <a:lnSpc>
              <a:spcPct val="90000"/>
            </a:lnSpc>
            <a:spcBef>
              <a:spcPct val="0"/>
            </a:spcBef>
            <a:spcAft>
              <a:spcPct val="35000"/>
            </a:spcAft>
            <a:buNone/>
          </a:pPr>
          <a:r>
            <a:rPr lang="en-GB" sz="1900" kern="1200"/>
            <a:t>2022/2023</a:t>
          </a:r>
        </a:p>
      </dsp:txBody>
      <dsp:txXfrm>
        <a:off x="5002416" y="0"/>
        <a:ext cx="1477393" cy="7299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53C65-C2DE-43AF-8E8A-535036C5F0E7}" type="datetimeFigureOut">
              <a:rPr lang="en-GB" smtClean="0"/>
              <a:t>26/01/2023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F79BC-1FBB-42D9-89B4-5341169A456D}" type="slidenum">
              <a:rPr lang="en-GB" smtClean="0"/>
              <a:t>‹#›</a:t>
            </a:fld>
            <a:endParaRPr lang="en-GB"/>
          </a:p>
        </p:txBody>
      </p:sp>
    </p:spTree>
    <p:extLst>
      <p:ext uri="{BB962C8B-B14F-4D97-AF65-F5344CB8AC3E}">
        <p14:creationId xmlns:p14="http://schemas.microsoft.com/office/powerpoint/2010/main" val="258816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107000"/>
              </a:lnSpc>
              <a:spcAft>
                <a:spcPts val="800"/>
              </a:spcAft>
            </a:pPr>
            <a:r>
              <a:rPr lang="en-GB" sz="1800" b="1" u="sng">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Themes drawn from the following documents/reports</a:t>
            </a:r>
          </a:p>
          <a:p>
            <a:pPr algn="l">
              <a:lnSpc>
                <a:spcPct val="107000"/>
              </a:lnSpc>
              <a:spcAft>
                <a:spcPts val="800"/>
              </a:spcAft>
            </a:pPr>
            <a:r>
              <a:rPr lang="en-GB" sz="1800" b="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Treacey</a:t>
            </a: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Report</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NHS </a:t>
            </a:r>
            <a:r>
              <a:rPr lang="en-GB" sz="1800" b="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Rightcare</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Royal College of Psychiatrists</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Step Together</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Homes not Hospitals</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LeDeR</a:t>
            </a: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Mortality Review</a:t>
            </a:r>
            <a:endParaRPr lang="en-GB" sz="1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OM Mandatory Training Trial</a:t>
            </a:r>
            <a:endParaRPr lang="en-GB" sz="1800" b="0">
              <a:effectLst/>
              <a:latin typeface="Calibri" panose="020F0502020204030204" pitchFamily="34" charset="0"/>
              <a:ea typeface="Calibri" panose="020F0502020204030204" pitchFamily="34" charset="0"/>
              <a:cs typeface="Times New Roman" panose="02020603050405020304" pitchFamily="18" charset="0"/>
            </a:endParaRPr>
          </a:p>
          <a:p>
            <a:endParaRPr lang="en-GB"/>
          </a:p>
          <a:p>
            <a:r>
              <a:rPr lang="en-GB" b="1"/>
              <a:t>Project in two strands</a:t>
            </a:r>
          </a:p>
          <a:p>
            <a:r>
              <a:rPr lang="en-GB"/>
              <a:t>Residential settings</a:t>
            </a:r>
          </a:p>
          <a:p>
            <a:r>
              <a:rPr lang="en-GB"/>
              <a:t>In-patient settings</a:t>
            </a:r>
          </a:p>
        </p:txBody>
      </p:sp>
      <p:sp>
        <p:nvSpPr>
          <p:cNvPr id="4" name="Slide Number Placeholder 3"/>
          <p:cNvSpPr>
            <a:spLocks noGrp="1"/>
          </p:cNvSpPr>
          <p:nvPr>
            <p:ph type="sldNum" sz="quarter" idx="5"/>
          </p:nvPr>
        </p:nvSpPr>
        <p:spPr/>
        <p:txBody>
          <a:bodyPr/>
          <a:lstStyle/>
          <a:p>
            <a:fld id="{AFF11FD9-8D42-4E23-97F8-3CEFACCA370E}" type="slidenum">
              <a:rPr lang="en-GB" smtClean="0"/>
              <a:pPr/>
              <a:t>8</a:t>
            </a:fld>
            <a:endParaRPr lang="en-GB"/>
          </a:p>
        </p:txBody>
      </p:sp>
    </p:spTree>
    <p:extLst>
      <p:ext uri="{BB962C8B-B14F-4D97-AF65-F5344CB8AC3E}">
        <p14:creationId xmlns:p14="http://schemas.microsoft.com/office/powerpoint/2010/main" val="3345896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BCAE-7501-8CEF-E4E2-F6B5DE2E10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1DBDCE-F655-647A-BE3F-DC204A65B2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0FC060-290C-4B0B-8F02-3E9265BE6902}"/>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9D11043E-FF39-FAC8-DAA9-85727EC627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CA6F2F-7562-347F-28A3-340BBAEFA924}"/>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289967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19119-6946-F77B-7BF5-3F3753B09A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B91DD8-22DD-4B54-A267-5B0D104EDE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3D1732-D598-082C-868B-B2092C432A76}"/>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52AB7ABA-64A6-B3A0-1513-34079466A4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6E662-C97B-11A2-E1DF-2F942DD774D5}"/>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300072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3A9FD-8DB9-2A58-9026-78158BE839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0BC17C-337E-2E32-A290-6A1C3B4667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9C2464-7933-2332-2204-C3DB5F008E4C}"/>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6E6FE465-44CE-EB4B-7050-D9E674C744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5EBAFB-B7A0-4FAE-8CAE-CC494438204F}"/>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1420801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1974152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550389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D63F-2E43-4B4C-8671-68F7D63505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AD58E5-FF42-4755-AF96-8349C756B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19DCD3-1670-4184-B88C-6F9EC94273B7}"/>
              </a:ext>
            </a:extLst>
          </p:cNvPr>
          <p:cNvSpPr>
            <a:spLocks noGrp="1"/>
          </p:cNvSpPr>
          <p:nvPr>
            <p:ph type="dt" sz="half" idx="10"/>
          </p:nvPr>
        </p:nvSpPr>
        <p:spPr/>
        <p:txBody>
          <a:bodyPr/>
          <a:lstStyle/>
          <a:p>
            <a:fld id="{07429B64-8373-4901-9FED-E58C89180DCE}" type="datetimeFigureOut">
              <a:rPr lang="en-GB" smtClean="0"/>
              <a:t>26/01/2023</a:t>
            </a:fld>
            <a:endParaRPr lang="en-GB"/>
          </a:p>
        </p:txBody>
      </p:sp>
      <p:sp>
        <p:nvSpPr>
          <p:cNvPr id="5" name="Footer Placeholder 4">
            <a:extLst>
              <a:ext uri="{FF2B5EF4-FFF2-40B4-BE49-F238E27FC236}">
                <a16:creationId xmlns:a16="http://schemas.microsoft.com/office/drawing/2014/main" id="{2C7F350D-917C-43EB-9194-621A42D743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5BA4CF-5B7A-4383-94AF-6FE34A8624C4}"/>
              </a:ext>
            </a:extLst>
          </p:cNvPr>
          <p:cNvSpPr>
            <a:spLocks noGrp="1"/>
          </p:cNvSpPr>
          <p:nvPr>
            <p:ph type="sldNum" sz="quarter" idx="12"/>
          </p:nvPr>
        </p:nvSpPr>
        <p:spPr/>
        <p:txBody>
          <a:bodyPr/>
          <a:lstStyle/>
          <a:p>
            <a:fld id="{BD5E0303-A685-4975-8E9F-D6D7385194BF}" type="slidenum">
              <a:rPr lang="en-GB" smtClean="0"/>
              <a:t>‹#›</a:t>
            </a:fld>
            <a:endParaRPr lang="en-GB"/>
          </a:p>
        </p:txBody>
      </p:sp>
    </p:spTree>
    <p:extLst>
      <p:ext uri="{BB962C8B-B14F-4D97-AF65-F5344CB8AC3E}">
        <p14:creationId xmlns:p14="http://schemas.microsoft.com/office/powerpoint/2010/main" val="190148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4990-FC26-31F1-AFD1-19F19D149C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196409-1389-BF79-1D18-F64D37B0D7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6D7F31-8C40-F5E7-F081-7DAFDE51F017}"/>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40604E7E-A129-9DB6-5813-E221AFD423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A191A-915C-0E4A-132D-0875F50DC6CB}"/>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148796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5EB06-2DA7-F0A5-59F9-D583C81B19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8B32D7-71A3-B8E3-D6AD-0D2DBFBA3F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BDBE68-A5A1-C5C3-7A45-C2DAC6EEF35F}"/>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9FA9ECC6-409F-1AE1-18A8-D7AA8EB34A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0D9B1C-DD06-84B0-3F4D-955AB5C1C789}"/>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204288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610E-C09E-9C95-ABC1-E4EC4EF0FE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53096E-F4FC-42A4-B3A6-220C3B9988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424D43-87BA-B222-309B-96F037DA05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647AC6-978B-F08D-C068-67CD3F76C907}"/>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6" name="Footer Placeholder 5">
            <a:extLst>
              <a:ext uri="{FF2B5EF4-FFF2-40B4-BE49-F238E27FC236}">
                <a16:creationId xmlns:a16="http://schemas.microsoft.com/office/drawing/2014/main" id="{8A023A22-91D2-E8B0-3495-5673194F7E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F09DC6-03B0-4864-FEAE-9F6466DFBDD6}"/>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7618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B99B-8352-1DF3-F030-73C58EADFC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25CFAB-CDEE-231A-37EB-F4ADC54183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C90635-3D02-044C-B837-E1779C8168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3E9B35-F67D-1C09-50B1-CE7FAE0CA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78A772-4192-306A-31A8-FD0C96A2E3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A57F3E4-C605-D566-883E-6637452CF5AB}"/>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8" name="Footer Placeholder 7">
            <a:extLst>
              <a:ext uri="{FF2B5EF4-FFF2-40B4-BE49-F238E27FC236}">
                <a16:creationId xmlns:a16="http://schemas.microsoft.com/office/drawing/2014/main" id="{DFE9716E-7DAF-4A64-C950-31EBFD4243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2B4769-1489-23EC-FD99-178D16F2C524}"/>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192094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C585-BEAD-30EF-510E-ED24499EC3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CABEB2-87F4-CAA4-5ABD-D10C903E04D1}"/>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4" name="Footer Placeholder 3">
            <a:extLst>
              <a:ext uri="{FF2B5EF4-FFF2-40B4-BE49-F238E27FC236}">
                <a16:creationId xmlns:a16="http://schemas.microsoft.com/office/drawing/2014/main" id="{49145236-BD8E-842F-87FE-C558AE5838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1FA6D5-42A7-024F-542A-5D5F20817E6A}"/>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63246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A4542-E64B-A48F-94A8-49E634E6FE22}"/>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3" name="Footer Placeholder 2">
            <a:extLst>
              <a:ext uri="{FF2B5EF4-FFF2-40B4-BE49-F238E27FC236}">
                <a16:creationId xmlns:a16="http://schemas.microsoft.com/office/drawing/2014/main" id="{55E1FD1F-6E1C-B53F-66E5-7113D5CF20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2CBCAE-C7D5-38FE-A95C-69DD4C455E82}"/>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169467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46890-7162-C514-E580-5A3DD98A4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295203-7678-AD10-C725-14E439D5F1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FC74B54-58E3-22E9-F079-D2427FF64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6EEB9-074F-6A6F-32A5-0E663CCABA20}"/>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6" name="Footer Placeholder 5">
            <a:extLst>
              <a:ext uri="{FF2B5EF4-FFF2-40B4-BE49-F238E27FC236}">
                <a16:creationId xmlns:a16="http://schemas.microsoft.com/office/drawing/2014/main" id="{08B2D277-8742-C976-FE03-3B68D01712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44A7A7-37BF-5ABB-0994-8333A67048B9}"/>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345429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BA5D-46FD-3996-BB2B-F850872151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E6F82A-2F7F-A38C-EF17-AE936F010A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3AA710-CA6C-E8D8-ED36-0D7C8F67E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E2188-B662-7D78-01AE-A4B364124B25}"/>
              </a:ext>
            </a:extLst>
          </p:cNvPr>
          <p:cNvSpPr>
            <a:spLocks noGrp="1"/>
          </p:cNvSpPr>
          <p:nvPr>
            <p:ph type="dt" sz="half" idx="10"/>
          </p:nvPr>
        </p:nvSpPr>
        <p:spPr/>
        <p:txBody>
          <a:bodyPr/>
          <a:lstStyle/>
          <a:p>
            <a:fld id="{77853F25-05D0-4C8A-812E-3BA93F304DEC}" type="datetimeFigureOut">
              <a:rPr lang="en-GB" smtClean="0"/>
              <a:t>26/01/2023</a:t>
            </a:fld>
            <a:endParaRPr lang="en-GB"/>
          </a:p>
        </p:txBody>
      </p:sp>
      <p:sp>
        <p:nvSpPr>
          <p:cNvPr id="6" name="Footer Placeholder 5">
            <a:extLst>
              <a:ext uri="{FF2B5EF4-FFF2-40B4-BE49-F238E27FC236}">
                <a16:creationId xmlns:a16="http://schemas.microsoft.com/office/drawing/2014/main" id="{7BCB401F-B700-257A-40AE-2D50CBB7DA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878FE5-B71E-D2DF-528E-706E93852BEA}"/>
              </a:ext>
            </a:extLst>
          </p:cNvPr>
          <p:cNvSpPr>
            <a:spLocks noGrp="1"/>
          </p:cNvSpPr>
          <p:nvPr>
            <p:ph type="sldNum" sz="quarter" idx="12"/>
          </p:nvPr>
        </p:nvSpPr>
        <p:spPr/>
        <p:txBody>
          <a:bodyPr/>
          <a:lstStyle/>
          <a:p>
            <a:fld id="{5867B434-E917-41E9-9B2D-893EB20355B2}" type="slidenum">
              <a:rPr lang="en-GB" smtClean="0"/>
              <a:t>‹#›</a:t>
            </a:fld>
            <a:endParaRPr lang="en-GB"/>
          </a:p>
        </p:txBody>
      </p:sp>
    </p:spTree>
    <p:extLst>
      <p:ext uri="{BB962C8B-B14F-4D97-AF65-F5344CB8AC3E}">
        <p14:creationId xmlns:p14="http://schemas.microsoft.com/office/powerpoint/2010/main" val="65159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0BA76-A884-51D8-FABE-B3F49AE6AC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AB282B-F463-1CE8-CD24-E16220CED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3A93EF-6E70-D10E-79FE-C683E294E1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53F25-05D0-4C8A-812E-3BA93F304DEC}" type="datetimeFigureOut">
              <a:rPr lang="en-GB" smtClean="0"/>
              <a:t>26/01/2023</a:t>
            </a:fld>
            <a:endParaRPr lang="en-GB"/>
          </a:p>
        </p:txBody>
      </p:sp>
      <p:sp>
        <p:nvSpPr>
          <p:cNvPr id="5" name="Footer Placeholder 4">
            <a:extLst>
              <a:ext uri="{FF2B5EF4-FFF2-40B4-BE49-F238E27FC236}">
                <a16:creationId xmlns:a16="http://schemas.microsoft.com/office/drawing/2014/main" id="{C661483F-E083-06AD-73C7-89208081C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B5F55BC-56C4-FD1E-39AA-E52B302260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7B434-E917-41E9-9B2D-893EB20355B2}" type="slidenum">
              <a:rPr lang="en-GB" smtClean="0"/>
              <a:t>‹#›</a:t>
            </a:fld>
            <a:endParaRPr lang="en-GB"/>
          </a:p>
        </p:txBody>
      </p:sp>
    </p:spTree>
    <p:extLst>
      <p:ext uri="{BB962C8B-B14F-4D97-AF65-F5344CB8AC3E}">
        <p14:creationId xmlns:p14="http://schemas.microsoft.com/office/powerpoint/2010/main" val="27491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26/01/2023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3379155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sudep.org/epsmon" TargetMode="Externa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Midlands%20Learning%20Disability,%20Autism%20and%20Epilepsy%20Conference%20-%20YouTub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3" Type="http://schemas.openxmlformats.org/officeDocument/2006/relationships/image" Target="../media/image3.jpeg"/><Relationship Id="rId7" Type="http://schemas.openxmlformats.org/officeDocument/2006/relationships/diagramQuickStyle" Target="../diagrams/quickStyle2.xml"/><Relationship Id="rId12" Type="http://schemas.openxmlformats.org/officeDocument/2006/relationships/diagramQuickStyle" Target="../diagrams/quickStyle3.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0"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2.xml"/><Relationship Id="rId14" Type="http://schemas.microsoft.com/office/2007/relationships/diagramDrawing" Target="../diagrams/drawin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37119-7E34-4F0D-AF2D-FD15D4D01E31}"/>
              </a:ext>
            </a:extLst>
          </p:cNvPr>
          <p:cNvSpPr>
            <a:spLocks noGrp="1"/>
          </p:cNvSpPr>
          <p:nvPr>
            <p:ph type="ctrTitle"/>
          </p:nvPr>
        </p:nvSpPr>
        <p:spPr>
          <a:xfrm>
            <a:off x="159391" y="3783955"/>
            <a:ext cx="11224469" cy="601111"/>
          </a:xfrm>
        </p:spPr>
        <p:txBody>
          <a:bodyPr>
            <a:normAutofit fontScale="90000"/>
          </a:bodyPr>
          <a:lstStyle/>
          <a:p>
            <a:pPr algn="ctr"/>
            <a:r>
              <a:rPr lang="en-GB" b="1" dirty="0"/>
              <a:t>Midlands Learning Disability &amp; Autism (LDA) </a:t>
            </a:r>
            <a:br>
              <a:rPr lang="en-GB" b="1" dirty="0"/>
            </a:br>
            <a:r>
              <a:rPr lang="en-GB" b="1" dirty="0"/>
              <a:t>Epilepsy Advisory Group</a:t>
            </a:r>
            <a:br>
              <a:rPr lang="en-GB" b="1" dirty="0"/>
            </a:br>
            <a:r>
              <a:rPr lang="en-GB" b="1" dirty="0"/>
              <a:t>24.01.23  </a:t>
            </a:r>
            <a:br>
              <a:rPr lang="en-GB" b="1" dirty="0"/>
            </a:br>
            <a:endParaRPr lang="en-GB" b="1" dirty="0"/>
          </a:p>
        </p:txBody>
      </p:sp>
    </p:spTree>
    <p:extLst>
      <p:ext uri="{BB962C8B-B14F-4D97-AF65-F5344CB8AC3E}">
        <p14:creationId xmlns:p14="http://schemas.microsoft.com/office/powerpoint/2010/main" val="332040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09AF-27E8-5E30-882E-D033A6FBC4CD}"/>
              </a:ext>
            </a:extLst>
          </p:cNvPr>
          <p:cNvSpPr>
            <a:spLocks noGrp="1"/>
          </p:cNvSpPr>
          <p:nvPr>
            <p:ph type="title"/>
          </p:nvPr>
        </p:nvSpPr>
        <p:spPr>
          <a:xfrm>
            <a:off x="781876" y="1037979"/>
            <a:ext cx="10991023" cy="611649"/>
          </a:xfrm>
        </p:spPr>
        <p:txBody>
          <a:bodyPr>
            <a:normAutofit fontScale="90000"/>
          </a:bodyPr>
          <a:lstStyle/>
          <a:p>
            <a:r>
              <a:rPr lang="en-GB" sz="4000" b="1" dirty="0"/>
              <a:t>Improving</a:t>
            </a:r>
            <a:r>
              <a:rPr lang="en-GB" sz="3600" b="1" dirty="0"/>
              <a:t> Quality and Availability of Epilepsy Training</a:t>
            </a:r>
            <a:br>
              <a:rPr lang="en-GB" sz="3600" b="1" dirty="0"/>
            </a:br>
            <a:endParaRPr lang="en-GB" b="1" dirty="0"/>
          </a:p>
        </p:txBody>
      </p:sp>
      <p:sp>
        <p:nvSpPr>
          <p:cNvPr id="3" name="Content Placeholder 2">
            <a:extLst>
              <a:ext uri="{FF2B5EF4-FFF2-40B4-BE49-F238E27FC236}">
                <a16:creationId xmlns:a16="http://schemas.microsoft.com/office/drawing/2014/main" id="{D83210BD-B082-2EE2-5308-C26A3B976BCF}"/>
              </a:ext>
            </a:extLst>
          </p:cNvPr>
          <p:cNvSpPr>
            <a:spLocks noGrp="1"/>
          </p:cNvSpPr>
          <p:nvPr>
            <p:ph sz="quarter" idx="10"/>
          </p:nvPr>
        </p:nvSpPr>
        <p:spPr/>
        <p:txBody>
          <a:bodyPr>
            <a:noAutofit/>
          </a:bodyPr>
          <a:lstStyle/>
          <a:p>
            <a:pPr marL="0" indent="0">
              <a:buNone/>
            </a:pPr>
            <a:r>
              <a:rPr lang="en-GB" sz="2000" b="1" dirty="0"/>
              <a:t>Emerging opportunities to work with commissioners and providers: </a:t>
            </a:r>
          </a:p>
          <a:p>
            <a:r>
              <a:rPr lang="en-GB" sz="2000" dirty="0"/>
              <a:t>Raise awareness: Promote the case for good epilepsy training for staff to support people with a learning disability, or both </a:t>
            </a:r>
          </a:p>
          <a:p>
            <a:r>
              <a:rPr lang="en-GB" sz="2000" dirty="0"/>
              <a:t>Promote guidance and advice to health and care systems on competencies staff need, what good epilepsy training looks like and how it can be provided </a:t>
            </a:r>
          </a:p>
          <a:p>
            <a:r>
              <a:rPr lang="en-GB" sz="2000" dirty="0"/>
              <a:t>Support training needs assessment </a:t>
            </a:r>
          </a:p>
          <a:p>
            <a:r>
              <a:rPr lang="en-GB" sz="2000" dirty="0"/>
              <a:t>Establish a directory of vetted epilepsy training providers compliant with ESNA guidelines </a:t>
            </a:r>
          </a:p>
          <a:p>
            <a:r>
              <a:rPr lang="en-GB" sz="2000" dirty="0"/>
              <a:t>Develop and make available high quality training resources</a:t>
            </a:r>
          </a:p>
          <a:p>
            <a:r>
              <a:rPr lang="en-GB" sz="2000" dirty="0"/>
              <a:t>Support online assessment of trainers drawing on established assessment tool </a:t>
            </a:r>
          </a:p>
          <a:p>
            <a:r>
              <a:rPr lang="en-GB" sz="2000" dirty="0"/>
              <a:t>Potential to develop train the trainer model in Midlands applying a PDSA approach </a:t>
            </a:r>
          </a:p>
          <a:p>
            <a:r>
              <a:rPr lang="en-GB" sz="2000" dirty="0"/>
              <a:t>Seek to test out improvement approach with a single ICS and promote learning </a:t>
            </a:r>
          </a:p>
          <a:p>
            <a:pPr marL="0" indent="0" algn="ctr">
              <a:buNone/>
            </a:pPr>
            <a:r>
              <a:rPr lang="en-GB" sz="2000" i="1" dirty="0">
                <a:solidFill>
                  <a:srgbClr val="0070C0"/>
                </a:solidFill>
              </a:rPr>
              <a:t>Foundations for delivery in 23/24 to be developed by the end of 31 March. </a:t>
            </a:r>
            <a:endParaRPr lang="en-GB" sz="4000" dirty="0">
              <a:solidFill>
                <a:srgbClr val="0070C0"/>
              </a:solidFill>
            </a:endParaRPr>
          </a:p>
          <a:p>
            <a:endParaRPr lang="en-GB" sz="2000" dirty="0">
              <a:solidFill>
                <a:srgbClr val="0070C0"/>
              </a:solidFill>
            </a:endParaRPr>
          </a:p>
          <a:p>
            <a:endParaRPr lang="en-GB" sz="2000" dirty="0"/>
          </a:p>
          <a:p>
            <a:pPr>
              <a:buFontTx/>
              <a:buChar char="-"/>
            </a:pPr>
            <a:endParaRPr lang="en-GB" sz="2000" dirty="0"/>
          </a:p>
        </p:txBody>
      </p:sp>
    </p:spTree>
    <p:extLst>
      <p:ext uri="{BB962C8B-B14F-4D97-AF65-F5344CB8AC3E}">
        <p14:creationId xmlns:p14="http://schemas.microsoft.com/office/powerpoint/2010/main" val="191793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D27AE-21B0-D952-0E41-69D66B63CB45}"/>
              </a:ext>
            </a:extLst>
          </p:cNvPr>
          <p:cNvSpPr>
            <a:spLocks noGrp="1"/>
          </p:cNvSpPr>
          <p:nvPr>
            <p:ph type="title"/>
          </p:nvPr>
        </p:nvSpPr>
        <p:spPr/>
        <p:txBody>
          <a:bodyPr>
            <a:normAutofit fontScale="90000"/>
          </a:bodyPr>
          <a:lstStyle/>
          <a:p>
            <a:r>
              <a:rPr lang="en-GB" b="1" dirty="0"/>
              <a:t>4. Health Literacy – My Life with Epilepsy Project </a:t>
            </a:r>
          </a:p>
        </p:txBody>
      </p:sp>
      <p:pic>
        <p:nvPicPr>
          <p:cNvPr id="4" name="Content Placeholder 3" descr="Diagram&#10;&#10;Description automatically generated">
            <a:extLst>
              <a:ext uri="{FF2B5EF4-FFF2-40B4-BE49-F238E27FC236}">
                <a16:creationId xmlns:a16="http://schemas.microsoft.com/office/drawing/2014/main" id="{02CDDB99-3F20-6680-2CD8-3B34F956E11F}"/>
              </a:ext>
            </a:extLst>
          </p:cNvPr>
          <p:cNvPicPr>
            <a:picLocks noGrp="1" noChangeAspect="1"/>
          </p:cNvPicPr>
          <p:nvPr>
            <p:ph sz="quarter" idx="10"/>
          </p:nvPr>
        </p:nvPicPr>
        <p:blipFill>
          <a:blip r:embed="rId2"/>
          <a:stretch>
            <a:fillRect/>
          </a:stretch>
        </p:blipFill>
        <p:spPr>
          <a:xfrm>
            <a:off x="7153652" y="1712885"/>
            <a:ext cx="4198117" cy="3519273"/>
          </a:xfrm>
          <a:prstGeom prst="rect">
            <a:avLst/>
          </a:prstGeom>
        </p:spPr>
      </p:pic>
      <p:sp>
        <p:nvSpPr>
          <p:cNvPr id="5" name="TextBox 4">
            <a:extLst>
              <a:ext uri="{FF2B5EF4-FFF2-40B4-BE49-F238E27FC236}">
                <a16:creationId xmlns:a16="http://schemas.microsoft.com/office/drawing/2014/main" id="{84380CBD-1AD9-BB27-A872-954F430EEE29}"/>
              </a:ext>
            </a:extLst>
          </p:cNvPr>
          <p:cNvSpPr txBox="1"/>
          <p:nvPr/>
        </p:nvSpPr>
        <p:spPr>
          <a:xfrm>
            <a:off x="667368" y="1684064"/>
            <a:ext cx="5919952"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t>Co-designed resources led by experts by experience</a:t>
            </a:r>
          </a:p>
          <a:p>
            <a:pPr marL="285750" indent="-285750">
              <a:buFont typeface="Arial" panose="020B0604020202020204" pitchFamily="34" charset="0"/>
              <a:buChar char="•"/>
            </a:pPr>
            <a:r>
              <a:rPr lang="en-GB" sz="2400" dirty="0"/>
              <a:t>ICS network support and involvement</a:t>
            </a:r>
          </a:p>
          <a:p>
            <a:pPr marL="285750" indent="-285750">
              <a:buFont typeface="Arial" panose="020B0604020202020204" pitchFamily="34" charset="0"/>
              <a:buChar char="•"/>
            </a:pPr>
            <a:r>
              <a:rPr lang="en-GB" sz="2400" dirty="0"/>
              <a:t>Bereaved families consulted </a:t>
            </a:r>
          </a:p>
          <a:p>
            <a:pPr marL="285750" indent="-285750">
              <a:buFont typeface="Arial" panose="020B0604020202020204" pitchFamily="34" charset="0"/>
              <a:buChar char="•"/>
            </a:pPr>
            <a:r>
              <a:rPr lang="en-GB" sz="2400" dirty="0"/>
              <a:t>Background research report </a:t>
            </a:r>
            <a:r>
              <a:rPr lang="en-GB" sz="2000" dirty="0"/>
              <a:t>published</a:t>
            </a:r>
          </a:p>
        </p:txBody>
      </p:sp>
      <p:sp>
        <p:nvSpPr>
          <p:cNvPr id="6" name="Rectangle 5">
            <a:extLst>
              <a:ext uri="{FF2B5EF4-FFF2-40B4-BE49-F238E27FC236}">
                <a16:creationId xmlns:a16="http://schemas.microsoft.com/office/drawing/2014/main" id="{9B43A060-3BC4-9EEB-BA34-8E6404E7E84B}"/>
              </a:ext>
            </a:extLst>
          </p:cNvPr>
          <p:cNvSpPr/>
          <p:nvPr/>
        </p:nvSpPr>
        <p:spPr>
          <a:xfrm>
            <a:off x="667369" y="1649628"/>
            <a:ext cx="6200155" cy="4997752"/>
          </a:xfrm>
          <a:prstGeom prst="rect">
            <a:avLst/>
          </a:prstGeom>
          <a:noFill/>
          <a:ln w="38100">
            <a:solidFill>
              <a:srgbClr val="41AFE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endParaRPr>
          </a:p>
        </p:txBody>
      </p:sp>
      <p:sp>
        <p:nvSpPr>
          <p:cNvPr id="8" name="TextBox 7">
            <a:extLst>
              <a:ext uri="{FF2B5EF4-FFF2-40B4-BE49-F238E27FC236}">
                <a16:creationId xmlns:a16="http://schemas.microsoft.com/office/drawing/2014/main" id="{72CB9DAF-1C9A-59F1-799A-799F4F4C3622}"/>
              </a:ext>
            </a:extLst>
          </p:cNvPr>
          <p:cNvSpPr txBox="1"/>
          <p:nvPr/>
        </p:nvSpPr>
        <p:spPr>
          <a:xfrm>
            <a:off x="718590" y="3704057"/>
            <a:ext cx="6097712" cy="2862322"/>
          </a:xfrm>
          <a:prstGeom prst="rect">
            <a:avLst/>
          </a:prstGeom>
          <a:noFill/>
        </p:spPr>
        <p:txBody>
          <a:bodyPr wrap="square">
            <a:spAutoFit/>
          </a:bodyPr>
          <a:lstStyle/>
          <a:p>
            <a:r>
              <a:rPr lang="en-GB" sz="2000" b="1" dirty="0"/>
              <a:t>Resources coming soon:</a:t>
            </a:r>
          </a:p>
          <a:p>
            <a:pPr marL="285750" indent="-285750">
              <a:buFont typeface="Arial" panose="020B0604020202020204" pitchFamily="34" charset="0"/>
              <a:buChar char="•"/>
            </a:pPr>
            <a:r>
              <a:rPr lang="en-GB" sz="2000" dirty="0"/>
              <a:t>Easy read Epilepsy/SUDEP risk leaflet</a:t>
            </a:r>
          </a:p>
          <a:p>
            <a:pPr marL="285750" indent="-285750">
              <a:buFont typeface="Arial" panose="020B0604020202020204" pitchFamily="34" charset="0"/>
              <a:buChar char="•"/>
            </a:pPr>
            <a:r>
              <a:rPr lang="en-GB" sz="2000" dirty="0"/>
              <a:t>Epilepsy/SUDEP Risk leaflet for carers (family/paid)</a:t>
            </a:r>
          </a:p>
          <a:p>
            <a:pPr marL="285750" indent="-285750">
              <a:buFont typeface="Arial" panose="020B0604020202020204" pitchFamily="34" charset="0"/>
              <a:buChar char="•"/>
            </a:pPr>
            <a:r>
              <a:rPr lang="en-GB" sz="2000" dirty="0"/>
              <a:t>Videos on risk for people with learning disability and epilepsy, and for family/paid carers. </a:t>
            </a:r>
          </a:p>
          <a:p>
            <a:pPr marL="285750" indent="-285750">
              <a:buFont typeface="Arial" panose="020B0604020202020204" pitchFamily="34" charset="0"/>
              <a:buChar char="•"/>
            </a:pPr>
            <a:r>
              <a:rPr lang="en-GB" sz="2000" dirty="0"/>
              <a:t>Feedback on </a:t>
            </a:r>
            <a:r>
              <a:rPr lang="en-GB" sz="2000" dirty="0" err="1"/>
              <a:t>EpSMon</a:t>
            </a:r>
            <a:r>
              <a:rPr lang="en-GB" sz="2000" dirty="0"/>
              <a:t> (</a:t>
            </a:r>
            <a:r>
              <a:rPr lang="en-GB" sz="2000" b="1" dirty="0">
                <a:hlinkClick r:id="rId3"/>
              </a:rPr>
              <a:t>www.sudep.org/epsmon</a:t>
            </a:r>
            <a:r>
              <a:rPr lang="en-GB" sz="2000" dirty="0"/>
              <a:t>) – how to make it as accessible as possible to people with a learning disability &amp; epilepsy and their family/carers. </a:t>
            </a:r>
          </a:p>
        </p:txBody>
      </p:sp>
      <p:sp>
        <p:nvSpPr>
          <p:cNvPr id="9" name="TextBox 8">
            <a:extLst>
              <a:ext uri="{FF2B5EF4-FFF2-40B4-BE49-F238E27FC236}">
                <a16:creationId xmlns:a16="http://schemas.microsoft.com/office/drawing/2014/main" id="{66F5F175-F368-C04F-0A4E-D3D022B149FC}"/>
              </a:ext>
            </a:extLst>
          </p:cNvPr>
          <p:cNvSpPr txBox="1"/>
          <p:nvPr/>
        </p:nvSpPr>
        <p:spPr>
          <a:xfrm>
            <a:off x="7153652" y="5448300"/>
            <a:ext cx="4733548" cy="1015663"/>
          </a:xfrm>
          <a:prstGeom prst="rect">
            <a:avLst/>
          </a:prstGeom>
          <a:noFill/>
        </p:spPr>
        <p:txBody>
          <a:bodyPr wrap="square" rtlCol="0">
            <a:spAutoFit/>
          </a:bodyPr>
          <a:lstStyle/>
          <a:p>
            <a:r>
              <a:rPr lang="en-GB" sz="2000" i="1" dirty="0">
                <a:solidFill>
                  <a:srgbClr val="0070C0"/>
                </a:solidFill>
              </a:rPr>
              <a:t>Once finalised, the resources will be circulated across the Midlands for dissemination. Communications plan TBC </a:t>
            </a:r>
          </a:p>
        </p:txBody>
      </p:sp>
    </p:spTree>
    <p:extLst>
      <p:ext uri="{BB962C8B-B14F-4D97-AF65-F5344CB8AC3E}">
        <p14:creationId xmlns:p14="http://schemas.microsoft.com/office/powerpoint/2010/main" val="912612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75D5-F031-5031-EC15-0F8895BB9C9A}"/>
              </a:ext>
            </a:extLst>
          </p:cNvPr>
          <p:cNvSpPr>
            <a:spLocks noGrp="1"/>
          </p:cNvSpPr>
          <p:nvPr>
            <p:ph type="title"/>
          </p:nvPr>
        </p:nvSpPr>
        <p:spPr>
          <a:xfrm>
            <a:off x="838200" y="355600"/>
            <a:ext cx="10515600" cy="1325563"/>
          </a:xfrm>
        </p:spPr>
        <p:txBody>
          <a:bodyPr>
            <a:normAutofit/>
          </a:bodyPr>
          <a:lstStyle/>
          <a:p>
            <a:r>
              <a:rPr lang="en-GB" sz="3600" b="1" dirty="0">
                <a:solidFill>
                  <a:srgbClr val="005EB8"/>
                </a:solidFill>
                <a:latin typeface="Arial" panose="020B0604020202020204" pitchFamily="34" charset="0"/>
                <a:cs typeface="Arial" panose="020B0604020202020204" pitchFamily="34" charset="0"/>
              </a:rPr>
              <a:t>Strengthening Primary Care Epilepsy Capability </a:t>
            </a:r>
          </a:p>
        </p:txBody>
      </p:sp>
      <p:sp>
        <p:nvSpPr>
          <p:cNvPr id="3" name="Content Placeholder 2">
            <a:extLst>
              <a:ext uri="{FF2B5EF4-FFF2-40B4-BE49-F238E27FC236}">
                <a16:creationId xmlns:a16="http://schemas.microsoft.com/office/drawing/2014/main" id="{EC3C6D0D-F62A-55E4-89F2-0690203F9D97}"/>
              </a:ext>
            </a:extLst>
          </p:cNvPr>
          <p:cNvSpPr>
            <a:spLocks noGrp="1"/>
          </p:cNvSpPr>
          <p:nvPr>
            <p:ph idx="1"/>
          </p:nvPr>
        </p:nvSpPr>
        <p:spPr/>
        <p:txBody>
          <a:bodyPr>
            <a:normAutofit fontScale="92500" lnSpcReduction="10000"/>
          </a:bodyPr>
          <a:lstStyle/>
          <a:p>
            <a:pPr marL="0" indent="0">
              <a:buNone/>
            </a:pPr>
            <a:r>
              <a:rPr lang="en-GB" dirty="0"/>
              <a:t>PCN Quality Improvement Project to explore potential for improvement</a:t>
            </a:r>
          </a:p>
          <a:p>
            <a:pPr marL="0" indent="0">
              <a:buNone/>
            </a:pPr>
            <a:r>
              <a:rPr lang="en-GB" dirty="0"/>
              <a:t>Key components:</a:t>
            </a:r>
          </a:p>
          <a:p>
            <a:pPr>
              <a:buFontTx/>
              <a:buChar char="-"/>
            </a:pPr>
            <a:r>
              <a:rPr lang="en-GB" dirty="0"/>
              <a:t>Make visible and stratify LDA population with epilepsy according to risk </a:t>
            </a:r>
          </a:p>
          <a:p>
            <a:pPr>
              <a:buFontTx/>
              <a:buChar char="-"/>
            </a:pPr>
            <a:r>
              <a:rPr lang="en-GB" dirty="0"/>
              <a:t>Develop role of primary care to support individuals by risk and support required </a:t>
            </a:r>
          </a:p>
          <a:p>
            <a:pPr>
              <a:buFontTx/>
              <a:buChar char="-"/>
            </a:pPr>
            <a:r>
              <a:rPr lang="en-GB" dirty="0"/>
              <a:t>Strengthen AHCs and Medication reviews for people with LDA and epilepsy </a:t>
            </a:r>
          </a:p>
          <a:p>
            <a:pPr>
              <a:buFontTx/>
              <a:buChar char="-"/>
            </a:pPr>
            <a:r>
              <a:rPr lang="en-GB" dirty="0"/>
              <a:t>Explore how primary care can empower individuals and their families and carers through health facilitation and Purple Book </a:t>
            </a:r>
          </a:p>
          <a:p>
            <a:pPr marL="0" indent="0">
              <a:buNone/>
            </a:pPr>
            <a:endParaRPr lang="en-GB" sz="2800" i="1" dirty="0"/>
          </a:p>
          <a:p>
            <a:pPr marL="0" indent="0">
              <a:buNone/>
            </a:pPr>
            <a:r>
              <a:rPr lang="en-GB" sz="2800" i="1" dirty="0">
                <a:solidFill>
                  <a:srgbClr val="0070C0"/>
                </a:solidFill>
              </a:rPr>
              <a:t>Foundations for delivery in 23/24 to be developed by the end of 31 March. </a:t>
            </a:r>
            <a:endParaRPr lang="en-GB" dirty="0">
              <a:solidFill>
                <a:srgbClr val="0070C0"/>
              </a:solidFill>
            </a:endParaRPr>
          </a:p>
          <a:p>
            <a:endParaRPr lang="en-GB" dirty="0"/>
          </a:p>
          <a:p>
            <a:endParaRPr lang="en-GB" dirty="0"/>
          </a:p>
          <a:p>
            <a:endParaRPr lang="en-GB" dirty="0"/>
          </a:p>
        </p:txBody>
      </p:sp>
    </p:spTree>
    <p:extLst>
      <p:ext uri="{BB962C8B-B14F-4D97-AF65-F5344CB8AC3E}">
        <p14:creationId xmlns:p14="http://schemas.microsoft.com/office/powerpoint/2010/main" val="340847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E197-D307-46C7-B0C7-190AED236818}"/>
              </a:ext>
            </a:extLst>
          </p:cNvPr>
          <p:cNvSpPr>
            <a:spLocks noGrp="1"/>
          </p:cNvSpPr>
          <p:nvPr>
            <p:ph type="title"/>
          </p:nvPr>
        </p:nvSpPr>
        <p:spPr>
          <a:xfrm>
            <a:off x="775251" y="1276567"/>
            <a:ext cx="10641498" cy="611649"/>
          </a:xfrm>
        </p:spPr>
        <p:txBody>
          <a:bodyPr>
            <a:normAutofit fontScale="90000"/>
          </a:bodyPr>
          <a:lstStyle/>
          <a:p>
            <a:r>
              <a:rPr lang="en-GB" b="1" dirty="0"/>
              <a:t>Why is improvement in epilepsy care for people with LD&amp;A needed?</a:t>
            </a:r>
          </a:p>
        </p:txBody>
      </p:sp>
      <p:sp>
        <p:nvSpPr>
          <p:cNvPr id="3" name="Content Placeholder 2">
            <a:extLst>
              <a:ext uri="{FF2B5EF4-FFF2-40B4-BE49-F238E27FC236}">
                <a16:creationId xmlns:a16="http://schemas.microsoft.com/office/drawing/2014/main" id="{76F87BD7-E614-42B3-9189-80FC42545A24}"/>
              </a:ext>
            </a:extLst>
          </p:cNvPr>
          <p:cNvSpPr>
            <a:spLocks noGrp="1"/>
          </p:cNvSpPr>
          <p:nvPr>
            <p:ph sz="quarter" idx="10"/>
          </p:nvPr>
        </p:nvSpPr>
        <p:spPr>
          <a:xfrm>
            <a:off x="775251" y="2200549"/>
            <a:ext cx="10641498" cy="2244128"/>
          </a:xfrm>
        </p:spPr>
        <p:txBody>
          <a:bodyPr>
            <a:noAutofit/>
          </a:bodyPr>
          <a:lstStyle/>
          <a:p>
            <a:pPr algn="l"/>
            <a:r>
              <a:rPr lang="en-GB" sz="2400" i="0" u="none" strike="noStrike" baseline="0" dirty="0">
                <a:latin typeface="Arial" panose="020B0604020202020204" pitchFamily="34" charset="0"/>
              </a:rPr>
              <a:t>There are wide variations in the provision of epilepsy services across the country. </a:t>
            </a:r>
            <a:r>
              <a:rPr lang="en-GB" sz="2400" dirty="0"/>
              <a:t>Services supporting epilepsy care is often poorly integrated</a:t>
            </a:r>
          </a:p>
          <a:p>
            <a:r>
              <a:rPr lang="en-GB" sz="2400" dirty="0"/>
              <a:t>Lack of expertise to support commissioning and oversight of care for people with a learning disability, autism or both who have epilepsy</a:t>
            </a:r>
            <a:endParaRPr lang="en-GB" sz="2400" i="0" u="none" strike="noStrike" baseline="0" dirty="0">
              <a:latin typeface="Arial" panose="020B0604020202020204" pitchFamily="34" charset="0"/>
            </a:endParaRPr>
          </a:p>
          <a:p>
            <a:pPr algn="l"/>
            <a:r>
              <a:rPr lang="en-GB" sz="2400" i="0" u="none" strike="noStrike" baseline="0" dirty="0">
                <a:latin typeface="Arial" panose="020B0604020202020204" pitchFamily="34" charset="0"/>
              </a:rPr>
              <a:t>Poor </a:t>
            </a:r>
            <a:r>
              <a:rPr lang="en-GB" sz="2400" dirty="0"/>
              <a:t>quality of epilepsy care in community residential and specialist hospital settings</a:t>
            </a:r>
            <a:endParaRPr lang="en-GB" sz="2400" i="0" u="none" strike="noStrike" baseline="0" dirty="0">
              <a:latin typeface="Arial" panose="020B0604020202020204" pitchFamily="34" charset="0"/>
            </a:endParaRPr>
          </a:p>
          <a:p>
            <a:pPr algn="l"/>
            <a:r>
              <a:rPr lang="en-GB" sz="2400" i="0" u="none" strike="noStrike" baseline="0" dirty="0">
                <a:latin typeface="Arial" panose="020B0604020202020204" pitchFamily="34" charset="0"/>
              </a:rPr>
              <a:t>Staff comp</a:t>
            </a:r>
            <a:r>
              <a:rPr lang="en-GB" sz="2400" dirty="0"/>
              <a:t>etency in supporting people with a </a:t>
            </a:r>
            <a:r>
              <a:rPr lang="en-GB" sz="2400" i="0" u="none" strike="noStrike" baseline="0" dirty="0">
                <a:latin typeface="Arial" panose="020B0604020202020204" pitchFamily="34" charset="0"/>
              </a:rPr>
              <a:t>learning disability and epilepsy can be limited- need for </a:t>
            </a:r>
            <a:r>
              <a:rPr lang="en-GB" sz="2400" dirty="0"/>
              <a:t>better </a:t>
            </a:r>
            <a:r>
              <a:rPr lang="en-GB" sz="2400" i="0" u="none" strike="noStrike" baseline="0" dirty="0">
                <a:latin typeface="Arial" panose="020B0604020202020204" pitchFamily="34" charset="0"/>
              </a:rPr>
              <a:t>standards and guidance</a:t>
            </a:r>
          </a:p>
          <a:p>
            <a:pPr algn="l"/>
            <a:r>
              <a:rPr lang="en-GB" sz="2400" i="0" u="none" strike="noStrike" baseline="0" dirty="0">
                <a:latin typeface="Arial" panose="020B0604020202020204" pitchFamily="34" charset="0"/>
              </a:rPr>
              <a:t>Limited understanding of the link between epilepsy and behaviours deemed to be challenging leading to </a:t>
            </a:r>
            <a:r>
              <a:rPr lang="en-GB" sz="2400" dirty="0"/>
              <a:t>avoidable and inappropriate hospital admission</a:t>
            </a:r>
            <a:endParaRPr lang="en-GB" sz="2400" i="0" u="none" strike="noStrike" baseline="0" dirty="0">
              <a:latin typeface="Arial" panose="020B0604020202020204" pitchFamily="34" charset="0"/>
            </a:endParaRPr>
          </a:p>
        </p:txBody>
      </p:sp>
    </p:spTree>
    <p:extLst>
      <p:ext uri="{BB962C8B-B14F-4D97-AF65-F5344CB8AC3E}">
        <p14:creationId xmlns:p14="http://schemas.microsoft.com/office/powerpoint/2010/main" val="138175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B83F9-F829-13EE-75A6-46E475B755BF}"/>
              </a:ext>
            </a:extLst>
          </p:cNvPr>
          <p:cNvSpPr>
            <a:spLocks noGrp="1"/>
          </p:cNvSpPr>
          <p:nvPr>
            <p:ph type="title"/>
          </p:nvPr>
        </p:nvSpPr>
        <p:spPr/>
        <p:txBody>
          <a:bodyPr/>
          <a:lstStyle/>
          <a:p>
            <a:r>
              <a:rPr lang="en-GB" b="1" dirty="0"/>
              <a:t>Foundations </a:t>
            </a:r>
          </a:p>
        </p:txBody>
      </p:sp>
      <p:sp>
        <p:nvSpPr>
          <p:cNvPr id="3" name="Content Placeholder 2">
            <a:extLst>
              <a:ext uri="{FF2B5EF4-FFF2-40B4-BE49-F238E27FC236}">
                <a16:creationId xmlns:a16="http://schemas.microsoft.com/office/drawing/2014/main" id="{5107ECB8-E7CB-EA59-0C42-447BCFE9EB31}"/>
              </a:ext>
            </a:extLst>
          </p:cNvPr>
          <p:cNvSpPr>
            <a:spLocks noGrp="1"/>
          </p:cNvSpPr>
          <p:nvPr>
            <p:ph sz="quarter" idx="10"/>
          </p:nvPr>
        </p:nvSpPr>
        <p:spPr>
          <a:xfrm>
            <a:off x="781877" y="1975756"/>
            <a:ext cx="10641498" cy="3986878"/>
          </a:xfrm>
        </p:spPr>
        <p:txBody>
          <a:bodyPr>
            <a:normAutofit fontScale="92500" lnSpcReduction="10000"/>
          </a:bodyPr>
          <a:lstStyle/>
          <a:p>
            <a:r>
              <a:rPr lang="en-GB" sz="3200" dirty="0"/>
              <a:t>Leadership at a regional level </a:t>
            </a:r>
          </a:p>
          <a:p>
            <a:r>
              <a:rPr lang="en-GB" sz="3200" dirty="0"/>
              <a:t>System level engagement and buy-in </a:t>
            </a:r>
          </a:p>
          <a:p>
            <a:r>
              <a:rPr lang="en-GB" sz="3200" dirty="0"/>
              <a:t>Establishment of Regional Epilepsy Advisory Group – right expertise </a:t>
            </a:r>
          </a:p>
          <a:p>
            <a:r>
              <a:rPr lang="en-GB" sz="3200" dirty="0"/>
              <a:t>Develop standardised approach to measuring progress and outcomes consistently across the region</a:t>
            </a:r>
          </a:p>
          <a:p>
            <a:r>
              <a:rPr lang="en-GB" sz="3200" dirty="0">
                <a:hlinkClick r:id="rId2"/>
              </a:rPr>
              <a:t>Epilepsy Conference</a:t>
            </a:r>
            <a:r>
              <a:rPr lang="en-GB" sz="3200" dirty="0"/>
              <a:t> – click to see event recording </a:t>
            </a:r>
          </a:p>
          <a:p>
            <a:pPr marL="0" indent="0">
              <a:buNone/>
            </a:pPr>
            <a:r>
              <a:rPr lang="en-GB" sz="3200" dirty="0"/>
              <a:t> </a:t>
            </a:r>
          </a:p>
          <a:p>
            <a:pPr marL="0" indent="0">
              <a:buNone/>
            </a:pPr>
            <a:endParaRPr lang="en-GB" sz="3200" dirty="0"/>
          </a:p>
          <a:p>
            <a:endParaRPr lang="en-GB" sz="3200" dirty="0"/>
          </a:p>
        </p:txBody>
      </p:sp>
    </p:spTree>
    <p:extLst>
      <p:ext uri="{BB962C8B-B14F-4D97-AF65-F5344CB8AC3E}">
        <p14:creationId xmlns:p14="http://schemas.microsoft.com/office/powerpoint/2010/main" val="76256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A4140A-7045-ABE2-686A-2FCFD68AA1F1}"/>
              </a:ext>
            </a:extLst>
          </p:cNvPr>
          <p:cNvSpPr>
            <a:spLocks noGrp="1"/>
          </p:cNvSpPr>
          <p:nvPr>
            <p:ph type="title"/>
          </p:nvPr>
        </p:nvSpPr>
        <p:spPr/>
        <p:txBody>
          <a:bodyPr>
            <a:normAutofit/>
          </a:bodyPr>
          <a:lstStyle/>
          <a:p>
            <a:r>
              <a:rPr lang="en-GB" sz="3600" b="1" dirty="0">
                <a:solidFill>
                  <a:srgbClr val="005EB8"/>
                </a:solidFill>
                <a:latin typeface="Arial" panose="020B0604020202020204" pitchFamily="34" charset="0"/>
                <a:cs typeface="Arial" panose="020B0604020202020204" pitchFamily="34" charset="0"/>
              </a:rPr>
              <a:t>LDA EPILEPSY PLAN: Progress overview </a:t>
            </a:r>
          </a:p>
        </p:txBody>
      </p:sp>
      <p:graphicFrame>
        <p:nvGraphicFramePr>
          <p:cNvPr id="6" name="Content Placeholder 5">
            <a:extLst>
              <a:ext uri="{FF2B5EF4-FFF2-40B4-BE49-F238E27FC236}">
                <a16:creationId xmlns:a16="http://schemas.microsoft.com/office/drawing/2014/main" id="{AD4E8FC8-6792-D6F0-5546-FF2F85559B7C}"/>
              </a:ext>
            </a:extLst>
          </p:cNvPr>
          <p:cNvGraphicFramePr>
            <a:graphicFrameLocks noGrp="1"/>
          </p:cNvGraphicFramePr>
          <p:nvPr>
            <p:ph idx="1"/>
            <p:extLst>
              <p:ext uri="{D42A27DB-BD31-4B8C-83A1-F6EECF244321}">
                <p14:modId xmlns:p14="http://schemas.microsoft.com/office/powerpoint/2010/main" val="5391303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009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FFF42-5186-CE6B-854D-4957996F6220}"/>
              </a:ext>
            </a:extLst>
          </p:cNvPr>
          <p:cNvSpPr>
            <a:spLocks noGrp="1"/>
          </p:cNvSpPr>
          <p:nvPr>
            <p:ph type="title"/>
          </p:nvPr>
        </p:nvSpPr>
        <p:spPr/>
        <p:txBody>
          <a:bodyPr/>
          <a:lstStyle/>
          <a:p>
            <a:pPr marL="742950" indent="-742950">
              <a:buFont typeface="+mj-lt"/>
              <a:buAutoNum type="arabicPeriod"/>
            </a:pPr>
            <a:r>
              <a:rPr lang="en-GB" b="1" dirty="0"/>
              <a:t>Strategic Planning – Epilepsy Benchmarking </a:t>
            </a:r>
          </a:p>
        </p:txBody>
      </p:sp>
      <p:sp>
        <p:nvSpPr>
          <p:cNvPr id="7" name="Content Placeholder 2">
            <a:extLst>
              <a:ext uri="{FF2B5EF4-FFF2-40B4-BE49-F238E27FC236}">
                <a16:creationId xmlns:a16="http://schemas.microsoft.com/office/drawing/2014/main" id="{979160F2-A035-7BA1-8CA8-3441C3C38857}"/>
              </a:ext>
            </a:extLst>
          </p:cNvPr>
          <p:cNvSpPr>
            <a:spLocks noGrp="1"/>
          </p:cNvSpPr>
          <p:nvPr>
            <p:ph sz="quarter" idx="10"/>
          </p:nvPr>
        </p:nvSpPr>
        <p:spPr>
          <a:xfrm>
            <a:off x="601335" y="1744554"/>
            <a:ext cx="11002581" cy="2244128"/>
          </a:xfrm>
        </p:spPr>
        <p:txBody>
          <a:bodyPr>
            <a:noAutofit/>
          </a:bodyPr>
          <a:lstStyle/>
          <a:p>
            <a:pPr>
              <a:lnSpc>
                <a:spcPct val="100000"/>
              </a:lnSpc>
              <a:spcBef>
                <a:spcPts val="0"/>
              </a:spcBef>
            </a:pPr>
            <a:r>
              <a:rPr lang="en-GB" sz="2400" i="0" u="none" strike="noStrike" baseline="0" dirty="0">
                <a:solidFill>
                  <a:srgbClr val="000000"/>
                </a:solidFill>
                <a:latin typeface="Gill Sans Std"/>
              </a:rPr>
              <a:t>Increased focus on improving epilepsy care for people with a learning disability and autism embedded in system wide improvement to tackle health inequalities </a:t>
            </a:r>
          </a:p>
          <a:p>
            <a:pPr>
              <a:lnSpc>
                <a:spcPct val="100000"/>
              </a:lnSpc>
              <a:spcBef>
                <a:spcPts val="0"/>
              </a:spcBef>
            </a:pPr>
            <a:r>
              <a:rPr lang="en-GB" sz="2400" i="0" u="none" strike="noStrike" baseline="0" dirty="0">
                <a:solidFill>
                  <a:srgbClr val="000000"/>
                </a:solidFill>
                <a:latin typeface="Gill Sans Std"/>
              </a:rPr>
              <a:t>Bringing together of system partners across primary, secondary and social care, and voluntary sector to drive improvement  </a:t>
            </a:r>
          </a:p>
          <a:p>
            <a:pPr>
              <a:lnSpc>
                <a:spcPct val="100000"/>
              </a:lnSpc>
              <a:spcBef>
                <a:spcPts val="0"/>
              </a:spcBef>
            </a:pPr>
            <a:r>
              <a:rPr lang="en-GB" sz="2400" i="0" u="none" strike="noStrike" baseline="0" dirty="0">
                <a:solidFill>
                  <a:srgbClr val="000000"/>
                </a:solidFill>
                <a:latin typeface="Gill Sans Std"/>
              </a:rPr>
              <a:t>Shared understanding of the extent to which services are working well together to deliver good care</a:t>
            </a:r>
          </a:p>
          <a:p>
            <a:pPr>
              <a:lnSpc>
                <a:spcPct val="100000"/>
              </a:lnSpc>
              <a:spcBef>
                <a:spcPts val="0"/>
              </a:spcBef>
            </a:pPr>
            <a:r>
              <a:rPr lang="en-GB" sz="2400" i="0" u="none" strike="noStrike" baseline="0" dirty="0">
                <a:solidFill>
                  <a:srgbClr val="000000"/>
                </a:solidFill>
                <a:latin typeface="Gill Sans Std"/>
              </a:rPr>
              <a:t>Shared understanding of where gaps in provision or quality exist, and springboard for new or enhanced services identified. </a:t>
            </a:r>
          </a:p>
          <a:p>
            <a:pPr>
              <a:lnSpc>
                <a:spcPct val="100000"/>
              </a:lnSpc>
              <a:spcBef>
                <a:spcPts val="0"/>
              </a:spcBef>
            </a:pPr>
            <a:r>
              <a:rPr lang="en-GB" sz="2400" dirty="0">
                <a:solidFill>
                  <a:srgbClr val="000000"/>
                </a:solidFill>
                <a:latin typeface="Gill Sans Std"/>
              </a:rPr>
              <a:t>Shared understanding of workforce capacity &amp; capability, and where further investment is needed</a:t>
            </a:r>
          </a:p>
          <a:p>
            <a:pPr>
              <a:lnSpc>
                <a:spcPct val="100000"/>
              </a:lnSpc>
              <a:spcBef>
                <a:spcPts val="0"/>
              </a:spcBef>
            </a:pPr>
            <a:r>
              <a:rPr lang="en-GB" sz="2400" dirty="0">
                <a:solidFill>
                  <a:srgbClr val="000000"/>
                </a:solidFill>
                <a:latin typeface="Gill Sans Std"/>
              </a:rPr>
              <a:t>Improved integrated strategic commissioning of epilepsy services and support </a:t>
            </a:r>
          </a:p>
          <a:p>
            <a:pPr>
              <a:lnSpc>
                <a:spcPct val="100000"/>
              </a:lnSpc>
              <a:spcBef>
                <a:spcPts val="0"/>
              </a:spcBef>
            </a:pPr>
            <a:r>
              <a:rPr lang="en-GB" sz="2400" i="0" u="none" strike="noStrike" baseline="0" dirty="0">
                <a:solidFill>
                  <a:srgbClr val="000000"/>
                </a:solidFill>
                <a:latin typeface="Gill Sans Std"/>
              </a:rPr>
              <a:t>Better use of system wide </a:t>
            </a:r>
            <a:r>
              <a:rPr lang="en-GB" sz="2400" dirty="0">
                <a:solidFill>
                  <a:srgbClr val="000000"/>
                </a:solidFill>
                <a:latin typeface="Gill Sans Std"/>
              </a:rPr>
              <a:t>resource to improve outcomes </a:t>
            </a:r>
            <a:endParaRPr lang="en-GB" sz="2400" i="0" u="none" strike="noStrike" baseline="0" dirty="0">
              <a:solidFill>
                <a:srgbClr val="000000"/>
              </a:solidFill>
              <a:latin typeface="Gill Sans Std"/>
            </a:endParaRPr>
          </a:p>
          <a:p>
            <a:pPr>
              <a:lnSpc>
                <a:spcPct val="100000"/>
              </a:lnSpc>
            </a:pPr>
            <a:r>
              <a:rPr lang="en-GB" sz="2400" b="1" dirty="0">
                <a:solidFill>
                  <a:srgbClr val="000000"/>
                </a:solidFill>
                <a:latin typeface="Gill Sans Std"/>
              </a:rPr>
              <a:t>Foundations in place </a:t>
            </a:r>
            <a:r>
              <a:rPr lang="en-GB" sz="2400" b="1" i="0" u="none" strike="noStrike" baseline="0" dirty="0">
                <a:solidFill>
                  <a:srgbClr val="000000"/>
                </a:solidFill>
                <a:latin typeface="Gill Sans Std"/>
              </a:rPr>
              <a:t>to support the development of integrated epilepsy care </a:t>
            </a:r>
          </a:p>
        </p:txBody>
      </p:sp>
    </p:spTree>
    <p:extLst>
      <p:ext uri="{BB962C8B-B14F-4D97-AF65-F5344CB8AC3E}">
        <p14:creationId xmlns:p14="http://schemas.microsoft.com/office/powerpoint/2010/main" val="416816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E197-D307-46C7-B0C7-190AED236818}"/>
              </a:ext>
            </a:extLst>
          </p:cNvPr>
          <p:cNvSpPr>
            <a:spLocks noGrp="1"/>
          </p:cNvSpPr>
          <p:nvPr>
            <p:ph type="title"/>
          </p:nvPr>
        </p:nvSpPr>
        <p:spPr>
          <a:xfrm>
            <a:off x="864071" y="675705"/>
            <a:ext cx="10641498" cy="611649"/>
          </a:xfrm>
        </p:spPr>
        <p:txBody>
          <a:bodyPr>
            <a:normAutofit/>
          </a:bodyPr>
          <a:lstStyle/>
          <a:p>
            <a:r>
              <a:rPr lang="en-GB" sz="3600" b="1" dirty="0">
                <a:effectLst/>
              </a:rPr>
              <a:t>Epilepsy Benchmarking Review – the plan</a:t>
            </a:r>
            <a:endParaRPr lang="en-GB" b="1" dirty="0"/>
          </a:p>
        </p:txBody>
      </p:sp>
      <p:sp>
        <p:nvSpPr>
          <p:cNvPr id="3" name="Content Placeholder 2">
            <a:extLst>
              <a:ext uri="{FF2B5EF4-FFF2-40B4-BE49-F238E27FC236}">
                <a16:creationId xmlns:a16="http://schemas.microsoft.com/office/drawing/2014/main" id="{76F87BD7-E614-42B3-9189-80FC42545A24}"/>
              </a:ext>
            </a:extLst>
          </p:cNvPr>
          <p:cNvSpPr>
            <a:spLocks noGrp="1"/>
          </p:cNvSpPr>
          <p:nvPr>
            <p:ph sz="quarter" idx="10"/>
          </p:nvPr>
        </p:nvSpPr>
        <p:spPr>
          <a:xfrm>
            <a:off x="775251" y="1661957"/>
            <a:ext cx="10641498" cy="2244128"/>
          </a:xfrm>
        </p:spPr>
        <p:txBody>
          <a:bodyPr>
            <a:noAutofit/>
          </a:bodyPr>
          <a:lstStyle/>
          <a:p>
            <a:pPr>
              <a:buFont typeface="Wingdings" panose="05000000000000000000" pitchFamily="2" charset="2"/>
              <a:buChar char="Ø"/>
            </a:pPr>
            <a:r>
              <a:rPr lang="en-GB" sz="2800" dirty="0">
                <a:solidFill>
                  <a:srgbClr val="00B050"/>
                </a:solidFill>
              </a:rPr>
              <a:t> Allocated system lead/s by </a:t>
            </a:r>
            <a:r>
              <a:rPr lang="en-GB" sz="2800" b="1" dirty="0">
                <a:solidFill>
                  <a:srgbClr val="00B050"/>
                </a:solidFill>
              </a:rPr>
              <a:t>3</a:t>
            </a:r>
            <a:r>
              <a:rPr lang="en-GB" sz="2800" b="1" baseline="30000" dirty="0">
                <a:solidFill>
                  <a:srgbClr val="00B050"/>
                </a:solidFill>
              </a:rPr>
              <a:t>rd</a:t>
            </a:r>
            <a:r>
              <a:rPr lang="en-GB" sz="2800" b="1" dirty="0">
                <a:solidFill>
                  <a:srgbClr val="00B050"/>
                </a:solidFill>
              </a:rPr>
              <a:t> November 2022</a:t>
            </a:r>
          </a:p>
          <a:p>
            <a:pPr>
              <a:buFont typeface="Wingdings" panose="05000000000000000000" pitchFamily="2" charset="2"/>
              <a:buChar char="Ø"/>
            </a:pPr>
            <a:r>
              <a:rPr lang="en-GB" sz="2800" dirty="0">
                <a:solidFill>
                  <a:srgbClr val="00B050"/>
                </a:solidFill>
              </a:rPr>
              <a:t> Drop-in advice clinic – </a:t>
            </a:r>
            <a:r>
              <a:rPr lang="en-GB" sz="2800" b="1" dirty="0">
                <a:solidFill>
                  <a:srgbClr val="00B050"/>
                </a:solidFill>
              </a:rPr>
              <a:t>16</a:t>
            </a:r>
            <a:r>
              <a:rPr lang="en-GB" sz="2800" b="1" baseline="30000" dirty="0">
                <a:solidFill>
                  <a:srgbClr val="00B050"/>
                </a:solidFill>
              </a:rPr>
              <a:t>th</a:t>
            </a:r>
            <a:r>
              <a:rPr lang="en-GB" sz="2800" b="1" dirty="0">
                <a:solidFill>
                  <a:srgbClr val="00B050"/>
                </a:solidFill>
              </a:rPr>
              <a:t> January 2023</a:t>
            </a:r>
          </a:p>
          <a:p>
            <a:pPr>
              <a:buFont typeface="Wingdings" panose="05000000000000000000" pitchFamily="2" charset="2"/>
              <a:buChar char="Ø"/>
            </a:pPr>
            <a:r>
              <a:rPr lang="en-GB" sz="2800" b="1" dirty="0">
                <a:solidFill>
                  <a:srgbClr val="00B050"/>
                </a:solidFill>
              </a:rPr>
              <a:t> </a:t>
            </a:r>
            <a:r>
              <a:rPr lang="en-GB" sz="2800" dirty="0">
                <a:solidFill>
                  <a:srgbClr val="00B050"/>
                </a:solidFill>
              </a:rPr>
              <a:t>Desktop review – </a:t>
            </a:r>
            <a:r>
              <a:rPr lang="en-GB" sz="2800" b="1" dirty="0">
                <a:solidFill>
                  <a:srgbClr val="00B050"/>
                </a:solidFill>
              </a:rPr>
              <a:t>early January 2023</a:t>
            </a:r>
          </a:p>
          <a:p>
            <a:pPr>
              <a:buFont typeface="Wingdings" panose="05000000000000000000" pitchFamily="2" charset="2"/>
              <a:buChar char="Ø"/>
            </a:pPr>
            <a:r>
              <a:rPr lang="en-GB" sz="2800" dirty="0"/>
              <a:t>Consultation – </a:t>
            </a:r>
            <a:r>
              <a:rPr lang="en-GB" sz="2800" b="1" dirty="0"/>
              <a:t>mid Jan – early Feb 2023</a:t>
            </a:r>
          </a:p>
          <a:p>
            <a:pPr>
              <a:buFont typeface="Wingdings" panose="05000000000000000000" pitchFamily="2" charset="2"/>
              <a:buChar char="Ø"/>
            </a:pPr>
            <a:r>
              <a:rPr lang="en-GB" sz="2800" dirty="0"/>
              <a:t>Drop-in advice clinic – </a:t>
            </a:r>
            <a:r>
              <a:rPr lang="en-GB" sz="2800" b="1" dirty="0"/>
              <a:t>25</a:t>
            </a:r>
            <a:r>
              <a:rPr lang="en-GB" sz="2800" b="1" baseline="30000" dirty="0"/>
              <a:t>th</a:t>
            </a:r>
            <a:r>
              <a:rPr lang="en-GB" sz="2800" b="1" dirty="0"/>
              <a:t> January 2023 </a:t>
            </a:r>
          </a:p>
          <a:p>
            <a:pPr>
              <a:buFont typeface="Wingdings" panose="05000000000000000000" pitchFamily="2" charset="2"/>
              <a:buChar char="Ø"/>
            </a:pPr>
            <a:r>
              <a:rPr lang="en-GB" sz="2800" dirty="0"/>
              <a:t>Submission of completed epilepsy benchmarking assessment by </a:t>
            </a:r>
            <a:r>
              <a:rPr lang="en-GB" sz="2800" b="1" dirty="0"/>
              <a:t>17</a:t>
            </a:r>
            <a:r>
              <a:rPr lang="en-GB" sz="2800" b="1" baseline="30000" dirty="0"/>
              <a:t>th</a:t>
            </a:r>
            <a:r>
              <a:rPr lang="en-GB" sz="2800" b="1" dirty="0"/>
              <a:t> February 2023 </a:t>
            </a:r>
          </a:p>
          <a:p>
            <a:pPr>
              <a:buFont typeface="Wingdings" panose="05000000000000000000" pitchFamily="2" charset="2"/>
              <a:buChar char="Ø"/>
            </a:pPr>
            <a:r>
              <a:rPr lang="en-GB" sz="2800" dirty="0"/>
              <a:t>System level workshops – </a:t>
            </a:r>
            <a:r>
              <a:rPr lang="en-GB" sz="2800" b="1" dirty="0"/>
              <a:t>mid February to mid March 2023</a:t>
            </a:r>
          </a:p>
          <a:p>
            <a:pPr>
              <a:buFont typeface="Wingdings" panose="05000000000000000000" pitchFamily="2" charset="2"/>
              <a:buChar char="Ø"/>
            </a:pPr>
            <a:r>
              <a:rPr lang="en-GB" sz="2800" dirty="0">
                <a:solidFill>
                  <a:schemeClr val="accent2"/>
                </a:solidFill>
              </a:rPr>
              <a:t>Midlands wide epilepsy conference &amp; workshop – </a:t>
            </a:r>
            <a:r>
              <a:rPr lang="en-GB" sz="2800" b="1" dirty="0">
                <a:solidFill>
                  <a:schemeClr val="accent2"/>
                </a:solidFill>
              </a:rPr>
              <a:t>end of March 2023</a:t>
            </a:r>
          </a:p>
          <a:p>
            <a:pPr>
              <a:buFont typeface="Wingdings" panose="05000000000000000000" pitchFamily="2" charset="2"/>
              <a:buChar char="Ø"/>
            </a:pPr>
            <a:endParaRPr lang="en-GB" sz="2800" b="1" dirty="0"/>
          </a:p>
          <a:p>
            <a:pPr marL="0" indent="0">
              <a:buNone/>
            </a:pPr>
            <a:endParaRPr lang="en-GB" sz="2800" dirty="0"/>
          </a:p>
          <a:p>
            <a:pPr marL="0" indent="0">
              <a:buNone/>
            </a:pPr>
            <a:endParaRPr lang="en-GB" sz="2800" dirty="0"/>
          </a:p>
          <a:p>
            <a:pPr marL="0" indent="0">
              <a:buNone/>
            </a:pPr>
            <a:r>
              <a:rPr lang="en-GB" sz="2800" dirty="0"/>
              <a:t> </a:t>
            </a:r>
          </a:p>
        </p:txBody>
      </p:sp>
    </p:spTree>
    <p:extLst>
      <p:ext uri="{BB962C8B-B14F-4D97-AF65-F5344CB8AC3E}">
        <p14:creationId xmlns:p14="http://schemas.microsoft.com/office/powerpoint/2010/main" val="228702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F45A-82D4-9A31-C34E-A9D621CA52B9}"/>
              </a:ext>
            </a:extLst>
          </p:cNvPr>
          <p:cNvSpPr>
            <a:spLocks noGrp="1"/>
          </p:cNvSpPr>
          <p:nvPr>
            <p:ph type="title"/>
          </p:nvPr>
        </p:nvSpPr>
        <p:spPr/>
        <p:txBody>
          <a:bodyPr/>
          <a:lstStyle/>
          <a:p>
            <a:r>
              <a:rPr lang="en-GB" b="1" dirty="0"/>
              <a:t>2. Strengthening Commissioning Capability </a:t>
            </a:r>
          </a:p>
        </p:txBody>
      </p:sp>
      <p:sp>
        <p:nvSpPr>
          <p:cNvPr id="10" name="Content Placeholder 2">
            <a:extLst>
              <a:ext uri="{FF2B5EF4-FFF2-40B4-BE49-F238E27FC236}">
                <a16:creationId xmlns:a16="http://schemas.microsoft.com/office/drawing/2014/main" id="{7F2CDA8F-C7C2-D250-F6A4-FF6E55951675}"/>
              </a:ext>
            </a:extLst>
          </p:cNvPr>
          <p:cNvSpPr txBox="1">
            <a:spLocks/>
          </p:cNvSpPr>
          <p:nvPr/>
        </p:nvSpPr>
        <p:spPr>
          <a:xfrm>
            <a:off x="904875" y="1793477"/>
            <a:ext cx="10641498" cy="4626373"/>
          </a:xfrm>
          <a:prstGeom prst="rect">
            <a:avLst/>
          </a:prstGeom>
        </p:spPr>
        <p:txBody>
          <a:bodyPr vert="horz" lIns="91440" tIns="45720" rIns="91440" bIns="45720" rtlCol="0">
            <a:noAutofit/>
          </a:bodyPr>
          <a:lstStyle>
            <a:lvl1pPr marL="203597" indent="-203597" algn="l" defTabSz="514350" rtl="0" eaLnBrk="1" latinLnBrk="0" hangingPunct="1">
              <a:lnSpc>
                <a:spcPct val="100000"/>
              </a:lnSpc>
              <a:spcBef>
                <a:spcPts val="563"/>
              </a:spcBef>
              <a:buFont typeface="Arial" panose="020B0604020202020204" pitchFamily="34" charset="0"/>
              <a:buChar char="•"/>
              <a:defRPr sz="2400" kern="1200">
                <a:solidFill>
                  <a:schemeClr val="tx1"/>
                </a:solidFill>
                <a:latin typeface="+mn-lt"/>
                <a:ea typeface="+mn-ea"/>
                <a:cs typeface="+mn-cs"/>
              </a:defRPr>
            </a:lvl1pPr>
            <a:lvl2pPr marL="400050" indent="-196454" algn="l" defTabSz="514350" rtl="0" eaLnBrk="1" latinLnBrk="0" hangingPunct="1">
              <a:lnSpc>
                <a:spcPct val="100000"/>
              </a:lnSpc>
              <a:spcBef>
                <a:spcPts val="281"/>
              </a:spcBef>
              <a:buFont typeface="Arial" panose="020B0604020202020204" pitchFamily="34" charset="0"/>
              <a:buChar char="•"/>
              <a:defRPr sz="2100" kern="1200">
                <a:solidFill>
                  <a:schemeClr val="tx1"/>
                </a:solidFill>
                <a:latin typeface="+mn-lt"/>
                <a:ea typeface="+mn-ea"/>
                <a:cs typeface="+mn-cs"/>
              </a:defRPr>
            </a:lvl2pPr>
            <a:lvl3pPr marL="604838" indent="-204788" algn="l" defTabSz="514350" rtl="0" eaLnBrk="1" latinLnBrk="0" hangingPunct="1">
              <a:lnSpc>
                <a:spcPct val="100000"/>
              </a:lnSpc>
              <a:spcBef>
                <a:spcPts val="281"/>
              </a:spcBef>
              <a:buFont typeface="Arial" panose="020B0604020202020204" pitchFamily="34" charset="0"/>
              <a:buChar char="•"/>
              <a:defRPr sz="1500" kern="1200">
                <a:solidFill>
                  <a:schemeClr val="tx1"/>
                </a:solidFill>
                <a:latin typeface="+mn-lt"/>
                <a:ea typeface="+mn-ea"/>
                <a:cs typeface="+mn-cs"/>
              </a:defRPr>
            </a:lvl3pPr>
            <a:lvl4pPr marL="808435" indent="-203597" algn="l" defTabSz="514350" rtl="0" eaLnBrk="1" latinLnBrk="0" hangingPunct="1">
              <a:lnSpc>
                <a:spcPct val="100000"/>
              </a:lnSpc>
              <a:spcBef>
                <a:spcPts val="281"/>
              </a:spcBef>
              <a:buFont typeface="Arial" panose="020B0604020202020204" pitchFamily="34" charset="0"/>
              <a:buChar char="•"/>
              <a:defRPr sz="1350" kern="1200">
                <a:solidFill>
                  <a:schemeClr val="tx1"/>
                </a:solidFill>
                <a:latin typeface="+mn-lt"/>
                <a:ea typeface="+mn-ea"/>
                <a:cs typeface="+mn-cs"/>
              </a:defRPr>
            </a:lvl4pPr>
            <a:lvl5pPr marL="1012031" indent="-203597" algn="l" defTabSz="514350" rtl="0" eaLnBrk="1" latinLnBrk="0" hangingPunct="1">
              <a:lnSpc>
                <a:spcPct val="100000"/>
              </a:lnSpc>
              <a:spcBef>
                <a:spcPts val="281"/>
              </a:spcBef>
              <a:buFont typeface="Arial" panose="020B0604020202020204" pitchFamily="34" charset="0"/>
              <a:buChar char="•"/>
              <a:defRPr sz="135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spcBef>
                <a:spcPts val="900"/>
              </a:spcBef>
              <a:spcAft>
                <a:spcPts val="900"/>
              </a:spcAft>
              <a:buNone/>
            </a:pPr>
            <a:r>
              <a:rPr lang="en-GB" sz="2000" b="1" dirty="0">
                <a:solidFill>
                  <a:srgbClr val="632B8D"/>
                </a:solidFill>
              </a:rPr>
              <a:t>EPILEPSY GUIDANCE FOR COMMISSIONERS AND CARE </a:t>
            </a:r>
            <a:r>
              <a:rPr lang="en-GB" sz="2000" b="1" dirty="0" err="1">
                <a:solidFill>
                  <a:srgbClr val="632B8D"/>
                </a:solidFill>
              </a:rPr>
              <a:t>PROVIDERSl</a:t>
            </a:r>
            <a:r>
              <a:rPr lang="en-GB" sz="2000" b="1" dirty="0">
                <a:solidFill>
                  <a:srgbClr val="632B8D"/>
                </a:solidFill>
              </a:rPr>
              <a:t> SUDEP ACTION &amp; CORNWALL FT </a:t>
            </a:r>
          </a:p>
          <a:p>
            <a:pPr>
              <a:spcBef>
                <a:spcPts val="900"/>
              </a:spcBef>
              <a:spcAft>
                <a:spcPts val="900"/>
              </a:spcAft>
            </a:pPr>
            <a:r>
              <a:rPr lang="en-GB" sz="2000" b="1" dirty="0">
                <a:solidFill>
                  <a:sysClr val="windowText" lastClr="000000"/>
                </a:solidFill>
                <a:latin typeface="Calibri"/>
              </a:rPr>
              <a:t>Two strands -&gt; 	For commissioners and providers of community residential settings </a:t>
            </a:r>
          </a:p>
          <a:p>
            <a:pPr marL="0" indent="0">
              <a:spcBef>
                <a:spcPts val="900"/>
              </a:spcBef>
              <a:spcAft>
                <a:spcPts val="900"/>
              </a:spcAft>
              <a:buNone/>
            </a:pPr>
            <a:r>
              <a:rPr lang="en-GB" sz="2000" b="1" dirty="0">
                <a:solidFill>
                  <a:sysClr val="windowText" lastClr="000000"/>
                </a:solidFill>
                <a:latin typeface="Calibri"/>
              </a:rPr>
              <a:t>			-&gt; 	</a:t>
            </a:r>
            <a:r>
              <a:rPr lang="en-GB" sz="2000" b="1" dirty="0">
                <a:solidFill>
                  <a:sysClr val="windowText" lastClr="000000"/>
                </a:solidFill>
                <a:latin typeface="Arial" panose="020B0604020202020204" pitchFamily="34" charset="0"/>
                <a:cs typeface="Arial" panose="020B0604020202020204" pitchFamily="34" charset="0"/>
              </a:rPr>
              <a:t>For</a:t>
            </a:r>
            <a:r>
              <a:rPr lang="en-GB" sz="2000" b="1" dirty="0">
                <a:solidFill>
                  <a:sysClr val="windowText" lastClr="000000"/>
                </a:solidFill>
                <a:latin typeface="Calibri"/>
              </a:rPr>
              <a:t> commissioners and providers of specialist hospital inpatient settings</a:t>
            </a:r>
          </a:p>
          <a:p>
            <a:pPr marL="0" indent="0">
              <a:spcBef>
                <a:spcPts val="900"/>
              </a:spcBef>
              <a:spcAft>
                <a:spcPts val="900"/>
              </a:spcAft>
              <a:buNone/>
            </a:pPr>
            <a:r>
              <a:rPr lang="en-GB" sz="800" b="1" dirty="0">
                <a:solidFill>
                  <a:srgbClr val="7C3FCD"/>
                </a:solidFill>
                <a:latin typeface="Calibri"/>
              </a:rPr>
              <a:t>---------------------------------------------------------------------------------------------------------------------------------------------------------------------------------------------------------------------------------------------------------------------------------------------------------------------------------</a:t>
            </a:r>
          </a:p>
          <a:p>
            <a:pPr>
              <a:spcBef>
                <a:spcPts val="900"/>
              </a:spcBef>
              <a:spcAft>
                <a:spcPts val="900"/>
              </a:spcAft>
            </a:pPr>
            <a:r>
              <a:rPr lang="en-GB" sz="2000" b="1" dirty="0">
                <a:solidFill>
                  <a:sysClr val="windowText" lastClr="000000"/>
                </a:solidFill>
                <a:latin typeface="Calibri"/>
              </a:rPr>
              <a:t>Outcomes     -&gt; 	Good practice guidance for commissioners and providers</a:t>
            </a:r>
          </a:p>
          <a:p>
            <a:pPr marL="0" indent="0">
              <a:spcBef>
                <a:spcPts val="900"/>
              </a:spcBef>
              <a:spcAft>
                <a:spcPts val="900"/>
              </a:spcAft>
              <a:buNone/>
            </a:pPr>
            <a:r>
              <a:rPr lang="en-GB" sz="2000" b="1" dirty="0">
                <a:solidFill>
                  <a:sysClr val="windowText" lastClr="000000"/>
                </a:solidFill>
                <a:latin typeface="Calibri"/>
              </a:rPr>
              <a:t>                           -&gt; 	Engagement with commissioners and providers in developing and testing   				 		resources </a:t>
            </a:r>
          </a:p>
          <a:p>
            <a:pPr marL="0" indent="0">
              <a:spcBef>
                <a:spcPts val="900"/>
              </a:spcBef>
              <a:spcAft>
                <a:spcPts val="900"/>
              </a:spcAft>
              <a:buNone/>
            </a:pPr>
            <a:r>
              <a:rPr lang="en-GB" sz="2000" b="1" dirty="0">
                <a:solidFill>
                  <a:sysClr val="windowText" lastClr="000000"/>
                </a:solidFill>
                <a:latin typeface="Calibri"/>
              </a:rPr>
              <a:t>			-&gt;	Training video/slides for providers and commissioners</a:t>
            </a:r>
          </a:p>
          <a:p>
            <a:pPr marL="0" indent="0">
              <a:spcBef>
                <a:spcPts val="900"/>
              </a:spcBef>
              <a:spcAft>
                <a:spcPts val="900"/>
              </a:spcAft>
              <a:buNone/>
            </a:pPr>
            <a:r>
              <a:rPr lang="en-GB" sz="2000" b="1" dirty="0">
                <a:solidFill>
                  <a:sysClr val="windowText" lastClr="000000"/>
                </a:solidFill>
              </a:rPr>
              <a:t>			-&gt; 	Webinar to promote guidance in partnership with NHS England</a:t>
            </a:r>
          </a:p>
          <a:p>
            <a:pPr>
              <a:spcBef>
                <a:spcPts val="900"/>
              </a:spcBef>
              <a:spcAft>
                <a:spcPts val="900"/>
              </a:spcAft>
            </a:pPr>
            <a:endParaRPr lang="en-GB" sz="2000" b="1" dirty="0">
              <a:solidFill>
                <a:sysClr val="windowText" lastClr="000000"/>
              </a:solidFill>
              <a:latin typeface="Calibri"/>
            </a:endParaRPr>
          </a:p>
          <a:p>
            <a:pPr marL="0" indent="0">
              <a:spcBef>
                <a:spcPts val="900"/>
              </a:spcBef>
              <a:spcAft>
                <a:spcPts val="900"/>
              </a:spcAft>
              <a:buNone/>
            </a:pPr>
            <a:r>
              <a:rPr lang="en-GB" sz="2000" b="1" dirty="0">
                <a:solidFill>
                  <a:sysClr val="windowText" lastClr="000000"/>
                </a:solidFill>
                <a:latin typeface="Calibri"/>
              </a:rPr>
              <a:t> </a:t>
            </a:r>
          </a:p>
        </p:txBody>
      </p:sp>
    </p:spTree>
    <p:extLst>
      <p:ext uri="{BB962C8B-B14F-4D97-AF65-F5344CB8AC3E}">
        <p14:creationId xmlns:p14="http://schemas.microsoft.com/office/powerpoint/2010/main" val="1168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002EED2B-4F69-4B92-BC81-B5359DB19A2E}"/>
              </a:ext>
            </a:extLst>
          </p:cNvPr>
          <p:cNvSpPr txBox="1">
            <a:spLocks/>
          </p:cNvSpPr>
          <p:nvPr/>
        </p:nvSpPr>
        <p:spPr>
          <a:xfrm>
            <a:off x="2038662" y="136259"/>
            <a:ext cx="9084040" cy="1689934"/>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700" b="1" kern="1200">
                <a:solidFill>
                  <a:schemeClr val="accent1"/>
                </a:solidFill>
                <a:latin typeface="+mj-lt"/>
                <a:ea typeface="+mj-ea"/>
                <a:cs typeface="+mj-cs"/>
              </a:defRPr>
            </a:lvl1pPr>
          </a:lstStyle>
          <a:p>
            <a:pPr>
              <a:defRPr/>
            </a:pPr>
            <a:r>
              <a:rPr lang="en-GB" sz="3200">
                <a:solidFill>
                  <a:srgbClr val="632B8D"/>
                </a:solidFill>
                <a:latin typeface="Calibri"/>
              </a:rPr>
              <a:t>My Life with Epilepsy </a:t>
            </a:r>
          </a:p>
          <a:p>
            <a:pPr>
              <a:defRPr/>
            </a:pPr>
            <a:r>
              <a:rPr lang="en-GB">
                <a:solidFill>
                  <a:srgbClr val="632B8D"/>
                </a:solidFill>
                <a:latin typeface="Calibri"/>
              </a:rPr>
              <a:t>– A tribute to the learnings from the life of Clive </a:t>
            </a:r>
            <a:r>
              <a:rPr lang="en-GB" err="1">
                <a:solidFill>
                  <a:srgbClr val="632B8D"/>
                </a:solidFill>
                <a:latin typeface="Calibri"/>
              </a:rPr>
              <a:t>Treacey</a:t>
            </a:r>
            <a:endParaRPr lang="en-GB">
              <a:solidFill>
                <a:srgbClr val="632B8D"/>
              </a:solidFill>
              <a:latin typeface="Calibri"/>
            </a:endParaRPr>
          </a:p>
        </p:txBody>
      </p:sp>
      <p:sp>
        <p:nvSpPr>
          <p:cNvPr id="20" name="Content Placeholder 2">
            <a:extLst>
              <a:ext uri="{FF2B5EF4-FFF2-40B4-BE49-F238E27FC236}">
                <a16:creationId xmlns:a16="http://schemas.microsoft.com/office/drawing/2014/main" id="{81937E3F-1C07-4DAA-82A3-AFD6E2BFF8E4}"/>
              </a:ext>
            </a:extLst>
          </p:cNvPr>
          <p:cNvSpPr txBox="1">
            <a:spLocks/>
          </p:cNvSpPr>
          <p:nvPr/>
        </p:nvSpPr>
        <p:spPr>
          <a:xfrm>
            <a:off x="532038" y="1774708"/>
            <a:ext cx="10469041" cy="4911867"/>
          </a:xfrm>
          <a:prstGeom prst="rect">
            <a:avLst/>
          </a:prstGeom>
        </p:spPr>
        <p:txBody>
          <a:bodyPr vert="horz" lIns="91440" tIns="45720" rIns="91440" bIns="45720" rtlCol="0">
            <a:noAutofit/>
          </a:bodyPr>
          <a:lstStyle>
            <a:lvl1pPr marL="203597" indent="-203597" algn="l" defTabSz="514350" rtl="0" eaLnBrk="1" latinLnBrk="0" hangingPunct="1">
              <a:lnSpc>
                <a:spcPct val="100000"/>
              </a:lnSpc>
              <a:spcBef>
                <a:spcPts val="563"/>
              </a:spcBef>
              <a:buFont typeface="Arial" panose="020B0604020202020204" pitchFamily="34" charset="0"/>
              <a:buChar char="•"/>
              <a:defRPr sz="2400" kern="1200">
                <a:solidFill>
                  <a:schemeClr val="tx1"/>
                </a:solidFill>
                <a:latin typeface="+mn-lt"/>
                <a:ea typeface="+mn-ea"/>
                <a:cs typeface="+mn-cs"/>
              </a:defRPr>
            </a:lvl1pPr>
            <a:lvl2pPr marL="400050" indent="-196454" algn="l" defTabSz="514350" rtl="0" eaLnBrk="1" latinLnBrk="0" hangingPunct="1">
              <a:lnSpc>
                <a:spcPct val="100000"/>
              </a:lnSpc>
              <a:spcBef>
                <a:spcPts val="281"/>
              </a:spcBef>
              <a:buFont typeface="Arial" panose="020B0604020202020204" pitchFamily="34" charset="0"/>
              <a:buChar char="•"/>
              <a:defRPr sz="2100" kern="1200">
                <a:solidFill>
                  <a:schemeClr val="tx1"/>
                </a:solidFill>
                <a:latin typeface="+mn-lt"/>
                <a:ea typeface="+mn-ea"/>
                <a:cs typeface="+mn-cs"/>
              </a:defRPr>
            </a:lvl2pPr>
            <a:lvl3pPr marL="604838" indent="-204788" algn="l" defTabSz="514350" rtl="0" eaLnBrk="1" latinLnBrk="0" hangingPunct="1">
              <a:lnSpc>
                <a:spcPct val="100000"/>
              </a:lnSpc>
              <a:spcBef>
                <a:spcPts val="281"/>
              </a:spcBef>
              <a:buFont typeface="Arial" panose="020B0604020202020204" pitchFamily="34" charset="0"/>
              <a:buChar char="•"/>
              <a:defRPr sz="1500" kern="1200">
                <a:solidFill>
                  <a:schemeClr val="tx1"/>
                </a:solidFill>
                <a:latin typeface="+mn-lt"/>
                <a:ea typeface="+mn-ea"/>
                <a:cs typeface="+mn-cs"/>
              </a:defRPr>
            </a:lvl3pPr>
            <a:lvl4pPr marL="808435" indent="-203597" algn="l" defTabSz="514350" rtl="0" eaLnBrk="1" latinLnBrk="0" hangingPunct="1">
              <a:lnSpc>
                <a:spcPct val="100000"/>
              </a:lnSpc>
              <a:spcBef>
                <a:spcPts val="281"/>
              </a:spcBef>
              <a:buFont typeface="Arial" panose="020B0604020202020204" pitchFamily="34" charset="0"/>
              <a:buChar char="•"/>
              <a:defRPr sz="1350" kern="1200">
                <a:solidFill>
                  <a:schemeClr val="tx1"/>
                </a:solidFill>
                <a:latin typeface="+mn-lt"/>
                <a:ea typeface="+mn-ea"/>
                <a:cs typeface="+mn-cs"/>
              </a:defRPr>
            </a:lvl4pPr>
            <a:lvl5pPr marL="1012031" indent="-203597" algn="l" defTabSz="514350" rtl="0" eaLnBrk="1" latinLnBrk="0" hangingPunct="1">
              <a:lnSpc>
                <a:spcPct val="100000"/>
              </a:lnSpc>
              <a:spcBef>
                <a:spcPts val="281"/>
              </a:spcBef>
              <a:buFont typeface="Arial" panose="020B0604020202020204" pitchFamily="34" charset="0"/>
              <a:buChar char="•"/>
              <a:defRPr sz="135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en-GB" sz="2800" b="1" u="sng">
                <a:solidFill>
                  <a:srgbClr val="632B8D"/>
                </a:solidFill>
              </a:rPr>
              <a:t>Project Phases</a:t>
            </a:r>
          </a:p>
          <a:p>
            <a:pPr marL="0" indent="0">
              <a:spcBef>
                <a:spcPts val="900"/>
              </a:spcBef>
              <a:spcAft>
                <a:spcPts val="900"/>
              </a:spcAft>
              <a:buNone/>
              <a:defRPr/>
            </a:pPr>
            <a:endParaRPr lang="en-GB" sz="2000">
              <a:solidFill>
                <a:sysClr val="windowText" lastClr="000000"/>
              </a:solidFill>
              <a:latin typeface="Calibri"/>
            </a:endParaRPr>
          </a:p>
        </p:txBody>
      </p:sp>
      <p:pic>
        <p:nvPicPr>
          <p:cNvPr id="6" name="Picture 5" descr="Logo, company name&#10;&#10;Description automatically generated">
            <a:extLst>
              <a:ext uri="{FF2B5EF4-FFF2-40B4-BE49-F238E27FC236}">
                <a16:creationId xmlns:a16="http://schemas.microsoft.com/office/drawing/2014/main" id="{AA5688CE-862E-6537-C9FE-31D8D10BD672}"/>
              </a:ext>
            </a:extLst>
          </p:cNvPr>
          <p:cNvPicPr>
            <a:picLocks noChangeAspect="1"/>
          </p:cNvPicPr>
          <p:nvPr/>
        </p:nvPicPr>
        <p:blipFill>
          <a:blip r:embed="rId3"/>
          <a:stretch>
            <a:fillRect/>
          </a:stretch>
        </p:blipFill>
        <p:spPr>
          <a:xfrm>
            <a:off x="414779" y="171425"/>
            <a:ext cx="1187188" cy="1187188"/>
          </a:xfrm>
          <a:prstGeom prst="rect">
            <a:avLst/>
          </a:prstGeom>
        </p:spPr>
      </p:pic>
      <p:pic>
        <p:nvPicPr>
          <p:cNvPr id="7" name="Picture 2" descr="Image result for sudep action logo">
            <a:extLst>
              <a:ext uri="{FF2B5EF4-FFF2-40B4-BE49-F238E27FC236}">
                <a16:creationId xmlns:a16="http://schemas.microsoft.com/office/drawing/2014/main" id="{37FC1B0C-7BD7-B388-67F0-CCC2D80E66D5}"/>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72813" y="6251863"/>
            <a:ext cx="2887148" cy="587220"/>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642746CC-CE9F-3E06-826A-8FB0CB72054D}"/>
              </a:ext>
            </a:extLst>
          </p:cNvPr>
          <p:cNvGraphicFramePr/>
          <p:nvPr/>
        </p:nvGraphicFramePr>
        <p:xfrm>
          <a:off x="659567" y="1978702"/>
          <a:ext cx="10837889" cy="305310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4" name="Group 3">
            <a:extLst>
              <a:ext uri="{FF2B5EF4-FFF2-40B4-BE49-F238E27FC236}">
                <a16:creationId xmlns:a16="http://schemas.microsoft.com/office/drawing/2014/main" id="{F7347823-99B3-42D6-D98C-E90AB67CD364}"/>
              </a:ext>
            </a:extLst>
          </p:cNvPr>
          <p:cNvGrpSpPr/>
          <p:nvPr/>
        </p:nvGrpSpPr>
        <p:grpSpPr>
          <a:xfrm>
            <a:off x="7285219" y="2242288"/>
            <a:ext cx="1963711" cy="3394014"/>
            <a:chOff x="4759938" y="302493"/>
            <a:chExt cx="1561227" cy="2987156"/>
          </a:xfrm>
        </p:grpSpPr>
        <p:sp>
          <p:nvSpPr>
            <p:cNvPr id="5" name="Rectangle 4">
              <a:extLst>
                <a:ext uri="{FF2B5EF4-FFF2-40B4-BE49-F238E27FC236}">
                  <a16:creationId xmlns:a16="http://schemas.microsoft.com/office/drawing/2014/main" id="{0B141CBA-D730-BE73-0E3F-F045AA3E030A}"/>
                </a:ext>
              </a:extLst>
            </p:cNvPr>
            <p:cNvSpPr/>
            <p:nvPr/>
          </p:nvSpPr>
          <p:spPr>
            <a:xfrm>
              <a:off x="4759938" y="743358"/>
              <a:ext cx="1561227" cy="2514728"/>
            </a:xfrm>
            <a:prstGeom prst="rect">
              <a:avLst/>
            </a:pr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6860AF71-CB49-E18E-55B2-24D239A3DFEA}"/>
                </a:ext>
              </a:extLst>
            </p:cNvPr>
            <p:cNvSpPr txBox="1"/>
            <p:nvPr/>
          </p:nvSpPr>
          <p:spPr>
            <a:xfrm>
              <a:off x="4986375" y="302493"/>
              <a:ext cx="1334789" cy="298715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09728" rIns="0" bIns="0" numCol="1" spcCol="1270" anchor="t" anchorCtr="0">
              <a:noAutofit/>
            </a:bodyPr>
            <a:lstStyle/>
            <a:p>
              <a:pPr marL="0" lvl="0" indent="0" algn="l" defTabSz="1422400">
                <a:lnSpc>
                  <a:spcPct val="90000"/>
                </a:lnSpc>
                <a:spcBef>
                  <a:spcPct val="0"/>
                </a:spcBef>
                <a:spcAft>
                  <a:spcPct val="35000"/>
                </a:spcAft>
                <a:buNone/>
              </a:pPr>
              <a:r>
                <a:rPr lang="en-GB" sz="3200" kern="1200"/>
                <a:t>  Phase 4</a:t>
              </a:r>
            </a:p>
            <a:p>
              <a:pPr marL="0" lvl="0" indent="0" algn="l" defTabSz="1422400">
                <a:lnSpc>
                  <a:spcPct val="90000"/>
                </a:lnSpc>
                <a:spcBef>
                  <a:spcPct val="0"/>
                </a:spcBef>
                <a:spcAft>
                  <a:spcPct val="35000"/>
                </a:spcAft>
                <a:buNone/>
              </a:pPr>
              <a:r>
                <a:rPr lang="en-GB" sz="2000"/>
                <a:t>Implementation plan and project report</a:t>
              </a:r>
              <a:endParaRPr lang="en-GB" sz="2000" kern="1200"/>
            </a:p>
            <a:p>
              <a:pPr marL="0" lvl="0" indent="0" algn="l" defTabSz="1422400">
                <a:lnSpc>
                  <a:spcPct val="90000"/>
                </a:lnSpc>
                <a:spcBef>
                  <a:spcPct val="0"/>
                </a:spcBef>
                <a:spcAft>
                  <a:spcPct val="35000"/>
                </a:spcAft>
                <a:buNone/>
              </a:pPr>
              <a:endParaRPr lang="en-GB" sz="2000" kern="1200"/>
            </a:p>
          </p:txBody>
        </p:sp>
      </p:grpSp>
      <p:grpSp>
        <p:nvGrpSpPr>
          <p:cNvPr id="9" name="Group 8">
            <a:extLst>
              <a:ext uri="{FF2B5EF4-FFF2-40B4-BE49-F238E27FC236}">
                <a16:creationId xmlns:a16="http://schemas.microsoft.com/office/drawing/2014/main" id="{2B8631D1-DA68-E28B-5784-AE0D9E05FFC9}"/>
              </a:ext>
            </a:extLst>
          </p:cNvPr>
          <p:cNvGrpSpPr/>
          <p:nvPr/>
        </p:nvGrpSpPr>
        <p:grpSpPr>
          <a:xfrm>
            <a:off x="9428813" y="2242288"/>
            <a:ext cx="1963711" cy="3546414"/>
            <a:chOff x="4759938" y="324554"/>
            <a:chExt cx="1561227" cy="2965095"/>
          </a:xfrm>
        </p:grpSpPr>
        <p:sp>
          <p:nvSpPr>
            <p:cNvPr id="10" name="Rectangle 9">
              <a:extLst>
                <a:ext uri="{FF2B5EF4-FFF2-40B4-BE49-F238E27FC236}">
                  <a16:creationId xmlns:a16="http://schemas.microsoft.com/office/drawing/2014/main" id="{2ABE6C61-53E5-E1D7-E84B-B97811FE6D61}"/>
                </a:ext>
              </a:extLst>
            </p:cNvPr>
            <p:cNvSpPr/>
            <p:nvPr/>
          </p:nvSpPr>
          <p:spPr>
            <a:xfrm>
              <a:off x="4759938" y="743358"/>
              <a:ext cx="1561227" cy="2514728"/>
            </a:xfrm>
            <a:prstGeom prst="rect">
              <a:avLst/>
            </a:pr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742EEBFC-47E0-B607-EEE3-15E9F6705FE6}"/>
                </a:ext>
              </a:extLst>
            </p:cNvPr>
            <p:cNvSpPr txBox="1"/>
            <p:nvPr/>
          </p:nvSpPr>
          <p:spPr>
            <a:xfrm>
              <a:off x="5069800" y="324554"/>
              <a:ext cx="1251365" cy="296509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109728" rIns="0" bIns="0" numCol="1" spcCol="1270" anchor="t" anchorCtr="0">
              <a:noAutofit/>
            </a:bodyPr>
            <a:lstStyle/>
            <a:p>
              <a:pPr marL="0" lvl="0" indent="0" algn="l" defTabSz="1422400">
                <a:lnSpc>
                  <a:spcPct val="90000"/>
                </a:lnSpc>
                <a:spcBef>
                  <a:spcPct val="0"/>
                </a:spcBef>
                <a:spcAft>
                  <a:spcPct val="35000"/>
                </a:spcAft>
                <a:buNone/>
              </a:pPr>
              <a:r>
                <a:rPr lang="en-GB" sz="3200" kern="1200"/>
                <a:t> Phase 5</a:t>
              </a:r>
            </a:p>
            <a:p>
              <a:pPr marL="0" lvl="0" indent="0" algn="l" defTabSz="1422400">
                <a:lnSpc>
                  <a:spcPct val="90000"/>
                </a:lnSpc>
                <a:spcBef>
                  <a:spcPct val="0"/>
                </a:spcBef>
                <a:spcAft>
                  <a:spcPct val="35000"/>
                </a:spcAft>
                <a:buNone/>
              </a:pPr>
              <a:r>
                <a:rPr lang="en-GB" sz="2000"/>
                <a:t>Production videos, webinar and launch</a:t>
              </a:r>
              <a:endParaRPr lang="en-GB" sz="2000" kern="1200"/>
            </a:p>
          </p:txBody>
        </p:sp>
      </p:grpSp>
      <p:graphicFrame>
        <p:nvGraphicFramePr>
          <p:cNvPr id="12" name="Diagram 11">
            <a:extLst>
              <a:ext uri="{FF2B5EF4-FFF2-40B4-BE49-F238E27FC236}">
                <a16:creationId xmlns:a16="http://schemas.microsoft.com/office/drawing/2014/main" id="{978F3C20-C3C2-67AF-7C50-05F7776633C8}"/>
              </a:ext>
            </a:extLst>
          </p:cNvPr>
          <p:cNvGraphicFramePr/>
          <p:nvPr/>
        </p:nvGraphicFramePr>
        <p:xfrm>
          <a:off x="707926" y="4870531"/>
          <a:ext cx="6455670" cy="72990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nvGrpSpPr>
          <p:cNvPr id="13" name="Group 12">
            <a:extLst>
              <a:ext uri="{FF2B5EF4-FFF2-40B4-BE49-F238E27FC236}">
                <a16:creationId xmlns:a16="http://schemas.microsoft.com/office/drawing/2014/main" id="{4F83533A-930C-D626-4088-3526C94DC863}"/>
              </a:ext>
            </a:extLst>
          </p:cNvPr>
          <p:cNvGrpSpPr/>
          <p:nvPr/>
        </p:nvGrpSpPr>
        <p:grpSpPr>
          <a:xfrm>
            <a:off x="7218839" y="4854547"/>
            <a:ext cx="2115623" cy="745893"/>
            <a:chOff x="589" y="-1"/>
            <a:chExt cx="2535953" cy="1302862"/>
          </a:xfrm>
        </p:grpSpPr>
        <p:sp>
          <p:nvSpPr>
            <p:cNvPr id="15" name="Rectangle: Rounded Corners 14">
              <a:extLst>
                <a:ext uri="{FF2B5EF4-FFF2-40B4-BE49-F238E27FC236}">
                  <a16:creationId xmlns:a16="http://schemas.microsoft.com/office/drawing/2014/main" id="{26EE1D4D-875E-7A48-038E-313D1FED91D6}"/>
                </a:ext>
              </a:extLst>
            </p:cNvPr>
            <p:cNvSpPr/>
            <p:nvPr/>
          </p:nvSpPr>
          <p:spPr>
            <a:xfrm>
              <a:off x="589" y="0"/>
              <a:ext cx="2535953" cy="1302861"/>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sz="2000"/>
                <a:t>        Jan’ – Mar’</a:t>
              </a:r>
            </a:p>
            <a:p>
              <a:r>
                <a:rPr lang="en-GB" sz="2000"/>
                <a:t>             2023</a:t>
              </a:r>
            </a:p>
          </p:txBody>
        </p:sp>
        <p:sp>
          <p:nvSpPr>
            <p:cNvPr id="16" name="Rectangle: Rounded Corners 4">
              <a:extLst>
                <a:ext uri="{FF2B5EF4-FFF2-40B4-BE49-F238E27FC236}">
                  <a16:creationId xmlns:a16="http://schemas.microsoft.com/office/drawing/2014/main" id="{C42AF3FA-8CDD-CA20-8827-306BDFA46C36}"/>
                </a:ext>
              </a:extLst>
            </p:cNvPr>
            <p:cNvSpPr txBox="1"/>
            <p:nvPr/>
          </p:nvSpPr>
          <p:spPr>
            <a:xfrm rot="16200000">
              <a:off x="-279988" y="280577"/>
              <a:ext cx="1068346" cy="50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9441" rIns="128905" bIns="0" numCol="1" spcCol="1270" anchor="t" anchorCtr="0">
              <a:noAutofit/>
            </a:bodyPr>
            <a:lstStyle/>
            <a:p>
              <a:pPr marL="0" lvl="0" indent="0" algn="r" defTabSz="1289050">
                <a:lnSpc>
                  <a:spcPct val="90000"/>
                </a:lnSpc>
                <a:spcBef>
                  <a:spcPct val="0"/>
                </a:spcBef>
                <a:spcAft>
                  <a:spcPct val="35000"/>
                </a:spcAft>
                <a:buNone/>
              </a:pPr>
              <a:endParaRPr lang="en-GB" sz="2900" kern="1200"/>
            </a:p>
          </p:txBody>
        </p:sp>
      </p:grpSp>
      <p:grpSp>
        <p:nvGrpSpPr>
          <p:cNvPr id="17" name="Group 16">
            <a:extLst>
              <a:ext uri="{FF2B5EF4-FFF2-40B4-BE49-F238E27FC236}">
                <a16:creationId xmlns:a16="http://schemas.microsoft.com/office/drawing/2014/main" id="{AF824441-2CDC-54C5-0D52-3CC23FF6B5C6}"/>
              </a:ext>
            </a:extLst>
          </p:cNvPr>
          <p:cNvGrpSpPr/>
          <p:nvPr/>
        </p:nvGrpSpPr>
        <p:grpSpPr>
          <a:xfrm>
            <a:off x="9426012" y="4835471"/>
            <a:ext cx="2058062" cy="764968"/>
            <a:chOff x="-15902" y="-1"/>
            <a:chExt cx="2535953" cy="1302860"/>
          </a:xfrm>
        </p:grpSpPr>
        <p:sp>
          <p:nvSpPr>
            <p:cNvPr id="18" name="Rectangle: Rounded Corners 17">
              <a:extLst>
                <a:ext uri="{FF2B5EF4-FFF2-40B4-BE49-F238E27FC236}">
                  <a16:creationId xmlns:a16="http://schemas.microsoft.com/office/drawing/2014/main" id="{881EC5AA-BF31-E523-4002-0151AB4FCB3F}"/>
                </a:ext>
              </a:extLst>
            </p:cNvPr>
            <p:cNvSpPr/>
            <p:nvPr/>
          </p:nvSpPr>
          <p:spPr>
            <a:xfrm>
              <a:off x="-15902" y="-1"/>
              <a:ext cx="2535953" cy="130286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GB" sz="2400"/>
                <a:t>     </a:t>
              </a:r>
              <a:r>
                <a:rPr lang="en-GB" sz="2000"/>
                <a:t>Mar’ – May</a:t>
              </a:r>
            </a:p>
            <a:p>
              <a:r>
                <a:rPr lang="en-GB" sz="2000"/>
                <a:t>            2023</a:t>
              </a:r>
            </a:p>
          </p:txBody>
        </p:sp>
        <p:sp>
          <p:nvSpPr>
            <p:cNvPr id="19" name="Rectangle: Rounded Corners 4">
              <a:extLst>
                <a:ext uri="{FF2B5EF4-FFF2-40B4-BE49-F238E27FC236}">
                  <a16:creationId xmlns:a16="http://schemas.microsoft.com/office/drawing/2014/main" id="{EC040098-A8DE-61DC-E4FD-0C0B592852A9}"/>
                </a:ext>
              </a:extLst>
            </p:cNvPr>
            <p:cNvSpPr txBox="1"/>
            <p:nvPr/>
          </p:nvSpPr>
          <p:spPr>
            <a:xfrm rot="16200000">
              <a:off x="-279988" y="280577"/>
              <a:ext cx="1068346" cy="507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9441" rIns="128905" bIns="0" numCol="1" spcCol="1270" anchor="t" anchorCtr="0">
              <a:noAutofit/>
            </a:bodyPr>
            <a:lstStyle/>
            <a:p>
              <a:pPr marL="0" lvl="0" indent="0" algn="r" defTabSz="1289050">
                <a:lnSpc>
                  <a:spcPct val="90000"/>
                </a:lnSpc>
                <a:spcBef>
                  <a:spcPct val="0"/>
                </a:spcBef>
                <a:spcAft>
                  <a:spcPct val="35000"/>
                </a:spcAft>
                <a:buNone/>
              </a:pPr>
              <a:endParaRPr lang="en-GB" sz="2900" kern="1200"/>
            </a:p>
          </p:txBody>
        </p:sp>
      </p:grpSp>
      <p:sp>
        <p:nvSpPr>
          <p:cNvPr id="21" name="Flowchart: Extract 20">
            <a:extLst>
              <a:ext uri="{FF2B5EF4-FFF2-40B4-BE49-F238E27FC236}">
                <a16:creationId xmlns:a16="http://schemas.microsoft.com/office/drawing/2014/main" id="{A3EFB095-5943-C2FA-B4B3-8ACA02C18490}"/>
              </a:ext>
            </a:extLst>
          </p:cNvPr>
          <p:cNvSpPr/>
          <p:nvPr/>
        </p:nvSpPr>
        <p:spPr>
          <a:xfrm rot="5400000">
            <a:off x="7056720" y="5264923"/>
            <a:ext cx="362647" cy="308387"/>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Flowchart: Extract 21">
            <a:extLst>
              <a:ext uri="{FF2B5EF4-FFF2-40B4-BE49-F238E27FC236}">
                <a16:creationId xmlns:a16="http://schemas.microsoft.com/office/drawing/2014/main" id="{2E9AF73B-D4B0-4B63-0945-A8F6E0CA8537}"/>
              </a:ext>
            </a:extLst>
          </p:cNvPr>
          <p:cNvSpPr/>
          <p:nvPr/>
        </p:nvSpPr>
        <p:spPr>
          <a:xfrm rot="5400000">
            <a:off x="9246152" y="5265065"/>
            <a:ext cx="362647" cy="308387"/>
          </a:xfrm>
          <a:prstGeom prst="flowChartExtra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57608736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09AF-27E8-5E30-882E-D033A6FBC4CD}"/>
              </a:ext>
            </a:extLst>
          </p:cNvPr>
          <p:cNvSpPr>
            <a:spLocks noGrp="1"/>
          </p:cNvSpPr>
          <p:nvPr>
            <p:ph type="title"/>
          </p:nvPr>
        </p:nvSpPr>
        <p:spPr/>
        <p:txBody>
          <a:bodyPr>
            <a:noAutofit/>
          </a:bodyPr>
          <a:lstStyle/>
          <a:p>
            <a:r>
              <a:rPr lang="en-GB" b="1" dirty="0"/>
              <a:t>3. Improving Care Quality </a:t>
            </a:r>
            <a:br>
              <a:rPr lang="en-GB" b="1" dirty="0"/>
            </a:br>
            <a:endParaRPr lang="en-GB" b="1" dirty="0"/>
          </a:p>
        </p:txBody>
      </p:sp>
      <p:sp>
        <p:nvSpPr>
          <p:cNvPr id="3" name="Content Placeholder 2">
            <a:extLst>
              <a:ext uri="{FF2B5EF4-FFF2-40B4-BE49-F238E27FC236}">
                <a16:creationId xmlns:a16="http://schemas.microsoft.com/office/drawing/2014/main" id="{D83210BD-B082-2EE2-5308-C26A3B976BCF}"/>
              </a:ext>
            </a:extLst>
          </p:cNvPr>
          <p:cNvSpPr>
            <a:spLocks noGrp="1"/>
          </p:cNvSpPr>
          <p:nvPr>
            <p:ph sz="quarter" idx="10"/>
          </p:nvPr>
        </p:nvSpPr>
        <p:spPr>
          <a:xfrm>
            <a:off x="781878" y="1552575"/>
            <a:ext cx="10641498" cy="2524696"/>
          </a:xfrm>
        </p:spPr>
        <p:txBody>
          <a:bodyPr>
            <a:noAutofit/>
          </a:bodyPr>
          <a:lstStyle/>
          <a:p>
            <a:pPr marL="0" indent="0">
              <a:buNone/>
            </a:pPr>
            <a:r>
              <a:rPr lang="en-GB" sz="2000" b="1" dirty="0"/>
              <a:t>EPILEPSY TRAINING </a:t>
            </a:r>
          </a:p>
          <a:p>
            <a:pPr marL="0" indent="0">
              <a:buNone/>
            </a:pPr>
            <a:r>
              <a:rPr lang="en-GB" sz="2000" dirty="0"/>
              <a:t>Epilepsy Subgroup has looked at training requirement and potential opportunities for improvement </a:t>
            </a:r>
          </a:p>
          <a:p>
            <a:pPr lvl="1"/>
            <a:r>
              <a:rPr lang="en-GB" sz="2000" dirty="0"/>
              <a:t>Who needs training and at what level, what should be prioritised </a:t>
            </a:r>
          </a:p>
          <a:p>
            <a:pPr lvl="1"/>
            <a:r>
              <a:rPr lang="en-GB" sz="2000" dirty="0"/>
              <a:t>Existing guidance and standards on epilepsy training (ILAE, ESNA, </a:t>
            </a:r>
            <a:r>
              <a:rPr lang="en-GB" sz="2000" dirty="0" err="1"/>
              <a:t>RCPsych</a:t>
            </a:r>
            <a:r>
              <a:rPr lang="en-GB" sz="2000" dirty="0"/>
              <a:t>, Joint Epilepsy Council </a:t>
            </a:r>
          </a:p>
          <a:p>
            <a:pPr lvl="1"/>
            <a:r>
              <a:rPr lang="en-GB" sz="2000" dirty="0"/>
              <a:t>Who is well placed to provide training </a:t>
            </a:r>
          </a:p>
          <a:p>
            <a:pPr lvl="1"/>
            <a:r>
              <a:rPr lang="en-GB" sz="2000" dirty="0"/>
              <a:t>How can the quality of epilepsy training provision be improved </a:t>
            </a:r>
          </a:p>
          <a:p>
            <a:pPr lvl="1"/>
            <a:r>
              <a:rPr lang="en-GB" sz="2000" dirty="0"/>
              <a:t>How can health and care systems be supported to improve levels of epilepsy training and capability of staff </a:t>
            </a:r>
          </a:p>
          <a:p>
            <a:pPr lvl="1"/>
            <a:r>
              <a:rPr lang="en-GB" sz="2000" dirty="0"/>
              <a:t>Examples of good practice including dedicated session to look at successful train the trainer model delivered by Quarriers in Scotland</a:t>
            </a:r>
          </a:p>
          <a:p>
            <a:pPr marL="457200" lvl="1" indent="0">
              <a:buNone/>
            </a:pPr>
            <a:endParaRPr lang="en-GB" sz="2000" dirty="0"/>
          </a:p>
          <a:p>
            <a:endParaRPr lang="en-GB" sz="2000" dirty="0"/>
          </a:p>
          <a:p>
            <a:pPr>
              <a:buFontTx/>
              <a:buChar char="-"/>
            </a:pPr>
            <a:endParaRPr lang="en-GB" sz="2000" dirty="0"/>
          </a:p>
        </p:txBody>
      </p:sp>
    </p:spTree>
    <p:extLst>
      <p:ext uri="{BB962C8B-B14F-4D97-AF65-F5344CB8AC3E}">
        <p14:creationId xmlns:p14="http://schemas.microsoft.com/office/powerpoint/2010/main" val="1206680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A3D7BC472283458B3C2342A6D4110E" ma:contentTypeVersion="16" ma:contentTypeDescription="Create a new document." ma:contentTypeScope="" ma:versionID="b407dacbc1a2cd2ed5408ade9a200314">
  <xsd:schema xmlns:xsd="http://www.w3.org/2001/XMLSchema" xmlns:xs="http://www.w3.org/2001/XMLSchema" xmlns:p="http://schemas.microsoft.com/office/2006/metadata/properties" xmlns:ns2="c539d959-0e3f-440a-86ac-718b5a31a368" xmlns:ns3="ae13f449-acca-462d-944c-57efdf32048b" xmlns:ns4="cccaf3ac-2de9-44d4-aa31-54302fceb5f7" targetNamespace="http://schemas.microsoft.com/office/2006/metadata/properties" ma:root="true" ma:fieldsID="d1dfc4fc5c6b35839fab8d3c8dd31521" ns2:_="" ns3:_="" ns4:_="">
    <xsd:import namespace="c539d959-0e3f-440a-86ac-718b5a31a368"/>
    <xsd:import namespace="ae13f449-acca-462d-944c-57efdf32048b"/>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39d959-0e3f-440a-86ac-718b5a31a3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e13f449-acca-462d-944c-57efdf32048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a5b94dc7-5c02-4f47-af65-f56d4f40660a}" ma:internalName="TaxCatchAll" ma:showField="CatchAllData" ma:web="ae13f449-acca-462d-944c-57efdf3204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539d959-0e3f-440a-86ac-718b5a31a368">
      <Terms xmlns="http://schemas.microsoft.com/office/infopath/2007/PartnerControls"/>
    </lcf76f155ced4ddcb4097134ff3c332f>
    <TaxCatchAll xmlns="cccaf3ac-2de9-44d4-aa31-54302fceb5f7" xsi:nil="true"/>
  </documentManagement>
</p:properties>
</file>

<file path=customXml/itemProps1.xml><?xml version="1.0" encoding="utf-8"?>
<ds:datastoreItem xmlns:ds="http://schemas.openxmlformats.org/officeDocument/2006/customXml" ds:itemID="{4150741E-EE97-402C-8552-AD03784CA0E1}"/>
</file>

<file path=customXml/itemProps2.xml><?xml version="1.0" encoding="utf-8"?>
<ds:datastoreItem xmlns:ds="http://schemas.openxmlformats.org/officeDocument/2006/customXml" ds:itemID="{6BC3E3CC-7560-41EA-89C5-0A984DEFD9F3}"/>
</file>

<file path=customXml/itemProps3.xml><?xml version="1.0" encoding="utf-8"?>
<ds:datastoreItem xmlns:ds="http://schemas.openxmlformats.org/officeDocument/2006/customXml" ds:itemID="{DAA03F4E-95EA-4F7A-A975-F258A9254F0B}"/>
</file>

<file path=docProps/app.xml><?xml version="1.0" encoding="utf-8"?>
<Properties xmlns="http://schemas.openxmlformats.org/officeDocument/2006/extended-properties" xmlns:vt="http://schemas.openxmlformats.org/officeDocument/2006/docPropsVTypes">
  <TotalTime>2168</TotalTime>
  <Words>1256</Words>
  <Application>Microsoft Office PowerPoint</Application>
  <PresentationFormat>Widescreen</PresentationFormat>
  <Paragraphs>138</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Gill Sans Std</vt:lpstr>
      <vt:lpstr>Wingdings</vt:lpstr>
      <vt:lpstr>Office Theme</vt:lpstr>
      <vt:lpstr>Custom Design</vt:lpstr>
      <vt:lpstr>Midlands Learning Disability &amp; Autism (LDA)  Epilepsy Advisory Group 24.01.23   </vt:lpstr>
      <vt:lpstr>Why is improvement in epilepsy care for people with LD&amp;A needed?</vt:lpstr>
      <vt:lpstr>Foundations </vt:lpstr>
      <vt:lpstr>LDA EPILEPSY PLAN: Progress overview </vt:lpstr>
      <vt:lpstr>Strategic Planning – Epilepsy Benchmarking </vt:lpstr>
      <vt:lpstr>Epilepsy Benchmarking Review – the plan</vt:lpstr>
      <vt:lpstr>2. Strengthening Commissioning Capability </vt:lpstr>
      <vt:lpstr>PowerPoint Presentation</vt:lpstr>
      <vt:lpstr>3. Improving Care Quality  </vt:lpstr>
      <vt:lpstr>Improving Quality and Availability of Epilepsy Training </vt:lpstr>
      <vt:lpstr>4. Health Literacy – My Life with Epilepsy Project </vt:lpstr>
      <vt:lpstr>Strengthening Primary Care Epilepsy Capability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Midlands Learning Disability &amp; Autism Programme  EPILEPSY PROGRAMME 22/23</dc:title>
  <dc:creator>Hafsha Ali (MLCSU)</dc:creator>
  <cp:lastModifiedBy>Hafsha Ali (MLCSU)</cp:lastModifiedBy>
  <cp:revision>7</cp:revision>
  <dcterms:created xsi:type="dcterms:W3CDTF">2022-05-13T07:38:29Z</dcterms:created>
  <dcterms:modified xsi:type="dcterms:W3CDTF">2023-01-26T13:39:03Z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0x01010049A3D7BC472283458B3C2342A6D4110E</vt:lpwstr>
  </property>
</Properties>
</file>